
<file path=[Content_Types].xml><?xml version="1.0" encoding="utf-8"?>
<Types xmlns="http://schemas.openxmlformats.org/package/2006/content-types">
  <Default Extension="flac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4"/>
  </p:notesMasterIdLst>
  <p:sldIdLst>
    <p:sldId id="285" r:id="rId2"/>
    <p:sldId id="327" r:id="rId3"/>
    <p:sldId id="341" r:id="rId4"/>
    <p:sldId id="334" r:id="rId5"/>
    <p:sldId id="337" r:id="rId6"/>
    <p:sldId id="324" r:id="rId7"/>
    <p:sldId id="342" r:id="rId8"/>
    <p:sldId id="335" r:id="rId9"/>
    <p:sldId id="343" r:id="rId10"/>
    <p:sldId id="328" r:id="rId11"/>
    <p:sldId id="313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  <a:srgbClr val="FF5B5B"/>
    <a:srgbClr val="E20000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369" autoAdjust="0"/>
  </p:normalViewPr>
  <p:slideViewPr>
    <p:cSldViewPr snapToGrid="0">
      <p:cViewPr varScale="1">
        <p:scale>
          <a:sx n="94" d="100"/>
          <a:sy n="94" d="100"/>
        </p:scale>
        <p:origin x="108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195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1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197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0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83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0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6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8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E3A674A-E3DD-47DA-A551-85C313117FF8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995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flac"/><Relationship Id="rId1" Type="http://schemas.microsoft.com/office/2007/relationships/media" Target="../media/media1.flac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itzend.wordpress.com/2009/07/30/longing-for-the-presence-of-god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gloria@arriveontime.com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495300" y="238394"/>
            <a:ext cx="112014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 Church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4938674" y="588401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7</a:t>
            </a:r>
            <a:r>
              <a:rPr lang="en-GB" sz="3600" baseline="30000" dirty="0"/>
              <a:t>th</a:t>
            </a:r>
            <a:r>
              <a:rPr lang="en-GB" sz="3600" dirty="0"/>
              <a:t> April 2024</a:t>
            </a:r>
          </a:p>
        </p:txBody>
      </p:sp>
      <p:pic>
        <p:nvPicPr>
          <p:cNvPr id="6" name="07 I Will Offer Up My Life">
            <a:hlinkClick r:id="" action="ppaction://media"/>
            <a:extLst>
              <a:ext uri="{FF2B5EF4-FFF2-40B4-BE49-F238E27FC236}">
                <a16:creationId xmlns:a16="http://schemas.microsoft.com/office/drawing/2014/main" id="{E928BBFA-A942-04A3-BEFB-7CE0AC568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9475" y="5855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D264AD-F990-BFA8-A619-756BC3D72A56}"/>
              </a:ext>
            </a:extLst>
          </p:cNvPr>
          <p:cNvSpPr txBox="1"/>
          <p:nvPr/>
        </p:nvSpPr>
        <p:spPr>
          <a:xfrm>
            <a:off x="480265" y="0"/>
            <a:ext cx="1058299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FFF00"/>
                </a:solidFill>
                <a:latin typeface="Aptos Black" panose="020F0502020204030204" pitchFamily="34" charset="0"/>
              </a:rPr>
              <a:t>Could you help, please?</a:t>
            </a:r>
          </a:p>
          <a:p>
            <a:pPr algn="ctr"/>
            <a:r>
              <a:rPr lang="en-GB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Coffee/tea makers after services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Side-persons to greet worshippers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Cleaning the church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Joining our PCC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speak to our church wardens, Colin &amp; Graham </a:t>
            </a:r>
          </a:p>
        </p:txBody>
      </p:sp>
    </p:spTree>
    <p:extLst>
      <p:ext uri="{BB962C8B-B14F-4D97-AF65-F5344CB8AC3E}">
        <p14:creationId xmlns:p14="http://schemas.microsoft.com/office/powerpoint/2010/main" val="2001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18F6B3-7D6A-D1E8-570A-8FD391279763}"/>
              </a:ext>
            </a:extLst>
          </p:cNvPr>
          <p:cNvSpPr txBox="1"/>
          <p:nvPr/>
        </p:nvSpPr>
        <p:spPr>
          <a:xfrm>
            <a:off x="1124992" y="735842"/>
            <a:ext cx="47394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Did you know we have a hearing aid loop?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EEBA5F1B-7799-AF48-35DB-281946965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51" y="0"/>
            <a:ext cx="497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565150" y="16842"/>
            <a:ext cx="1147445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Sunday Services: all at 9.30 am</a:t>
            </a:r>
          </a:p>
          <a:p>
            <a:endParaRPr lang="en-GB" sz="4000" dirty="0"/>
          </a:p>
          <a:p>
            <a:r>
              <a:rPr lang="en-GB" sz="4400" dirty="0"/>
              <a:t>1</a:t>
            </a:r>
            <a:r>
              <a:rPr lang="en-GB" sz="4400" baseline="30000" dirty="0"/>
              <a:t>st</a:t>
            </a:r>
            <a:r>
              <a:rPr lang="en-GB" sz="4400" dirty="0"/>
              <a:t>   Sunday:  		Morning Prayer</a:t>
            </a:r>
          </a:p>
          <a:p>
            <a:r>
              <a:rPr lang="en-GB" sz="4400" dirty="0"/>
              <a:t>2</a:t>
            </a:r>
            <a:r>
              <a:rPr lang="en-GB" sz="4400" baseline="30000" dirty="0"/>
              <a:t>nd</a:t>
            </a:r>
            <a:r>
              <a:rPr lang="en-GB" sz="4400" dirty="0"/>
              <a:t>  Sunday:  		All-Age Worship</a:t>
            </a:r>
          </a:p>
          <a:p>
            <a:r>
              <a:rPr lang="en-GB" sz="4400" dirty="0"/>
              <a:t>3</a:t>
            </a:r>
            <a:r>
              <a:rPr lang="en-GB" sz="4400" baseline="30000" dirty="0"/>
              <a:t>rd</a:t>
            </a:r>
            <a:r>
              <a:rPr lang="en-GB" sz="4400" dirty="0"/>
              <a:t>   Sunday:  		Modern Communion</a:t>
            </a:r>
          </a:p>
          <a:p>
            <a:pPr defTabSz="3492500"/>
            <a:r>
              <a:rPr lang="en-GB" sz="4400" dirty="0"/>
              <a:t>4</a:t>
            </a:r>
            <a:r>
              <a:rPr lang="en-GB" sz="4400" baseline="30000" dirty="0"/>
              <a:t>th </a:t>
            </a:r>
            <a:r>
              <a:rPr lang="en-GB" sz="4400" dirty="0"/>
              <a:t>  Sunday:      Traditional Communion</a:t>
            </a:r>
          </a:p>
          <a:p>
            <a:pPr defTabSz="3492500"/>
            <a:r>
              <a:rPr lang="en-GB" sz="4400" dirty="0"/>
              <a:t>5</a:t>
            </a:r>
            <a:r>
              <a:rPr lang="en-GB" sz="4400" baseline="30000" dirty="0"/>
              <a:t>th</a:t>
            </a:r>
            <a:r>
              <a:rPr lang="en-GB" sz="4400" dirty="0"/>
              <a:t>   Sunday: 	    Communion in one of our 	       3 benefice churches</a:t>
            </a:r>
          </a:p>
          <a:p>
            <a:pPr algn="ctr" defTabSz="3492500"/>
            <a:endParaRPr lang="en-GB" sz="4400" dirty="0"/>
          </a:p>
          <a:p>
            <a:pPr algn="ctr" defTabSz="3492500"/>
            <a:r>
              <a:rPr lang="en-GB" sz="4400" b="1" dirty="0">
                <a:solidFill>
                  <a:srgbClr val="FFFF00"/>
                </a:solidFill>
              </a:rPr>
              <a:t>All welcome</a:t>
            </a:r>
          </a:p>
        </p:txBody>
      </p:sp>
    </p:spTree>
    <p:extLst>
      <p:ext uri="{BB962C8B-B14F-4D97-AF65-F5344CB8AC3E}">
        <p14:creationId xmlns:p14="http://schemas.microsoft.com/office/powerpoint/2010/main" val="16615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group">
            <a:extLst>
              <a:ext uri="{FF2B5EF4-FFF2-40B4-BE49-F238E27FC236}">
                <a16:creationId xmlns:a16="http://schemas.microsoft.com/office/drawing/2014/main" id="{F63640B9-3913-7080-D450-D4D701BD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73728" y="342329"/>
            <a:ext cx="6644544" cy="3366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45E94-9D1B-894A-088C-651F245E54E3}"/>
              </a:ext>
            </a:extLst>
          </p:cNvPr>
          <p:cNvSpPr txBox="1"/>
          <p:nvPr/>
        </p:nvSpPr>
        <p:spPr>
          <a:xfrm>
            <a:off x="416560" y="4138119"/>
            <a:ext cx="11358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Rayne church is launching a new choir and music group to sing at the Communion service on the 4</a:t>
            </a:r>
            <a:r>
              <a:rPr lang="en-GB" sz="3200" baseline="30000" dirty="0"/>
              <a:t>th</a:t>
            </a:r>
            <a:r>
              <a:rPr lang="en-GB" sz="3200" dirty="0"/>
              <a:t> Sunday each month.  All welcome. Practice time to be agreed. </a:t>
            </a:r>
          </a:p>
          <a:p>
            <a:r>
              <a:rPr lang="en-GB" sz="3200" dirty="0"/>
              <a:t>Please contact Gloria and Paul at </a:t>
            </a:r>
            <a:r>
              <a:rPr lang="en-GB" sz="3200" dirty="0">
                <a:hlinkClick r:id="rId4"/>
              </a:rPr>
              <a:t>gloria@arriveontime.com.au</a:t>
            </a:r>
            <a:r>
              <a:rPr lang="en-GB" sz="3200" dirty="0"/>
              <a:t> or call 07518618157</a:t>
            </a:r>
          </a:p>
        </p:txBody>
      </p:sp>
    </p:spTree>
    <p:extLst>
      <p:ext uri="{BB962C8B-B14F-4D97-AF65-F5344CB8AC3E}">
        <p14:creationId xmlns:p14="http://schemas.microsoft.com/office/powerpoint/2010/main" val="1661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2AFCAB-8180-E038-4440-6EE437AA77B3}"/>
              </a:ext>
            </a:extLst>
          </p:cNvPr>
          <p:cNvSpPr txBox="1"/>
          <p:nvPr/>
        </p:nvSpPr>
        <p:spPr>
          <a:xfrm>
            <a:off x="733857" y="3429000"/>
            <a:ext cx="107242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FF00"/>
                </a:solidFill>
              </a:rPr>
              <a:t>Meets in this church monthly</a:t>
            </a:r>
          </a:p>
          <a:p>
            <a:pPr algn="ctr"/>
            <a:endParaRPr lang="en-GB" sz="3600" b="1" dirty="0">
              <a:solidFill>
                <a:srgbClr val="FFFF00"/>
              </a:solidFill>
            </a:endParaRPr>
          </a:p>
          <a:p>
            <a:pPr algn="ctr"/>
            <a:r>
              <a:rPr lang="en-GB" sz="3600" b="1" dirty="0"/>
              <a:t>Next one is Wednesday 17</a:t>
            </a:r>
            <a:r>
              <a:rPr lang="en-GB" sz="3600" b="1" baseline="30000" dirty="0"/>
              <a:t>th</a:t>
            </a:r>
            <a:r>
              <a:rPr lang="en-GB" sz="3600" b="1" dirty="0"/>
              <a:t> April.</a:t>
            </a:r>
          </a:p>
          <a:p>
            <a:pPr algn="ctr"/>
            <a:endParaRPr lang="en-GB" sz="3600" b="1" dirty="0"/>
          </a:p>
          <a:p>
            <a:pPr algn="ctr"/>
            <a:r>
              <a:rPr lang="en-GB" sz="3600" b="1" dirty="0"/>
              <a:t>See Bernie if you are interested.</a:t>
            </a:r>
          </a:p>
          <a:p>
            <a:pPr algn="ctr"/>
            <a:endParaRPr lang="en-GB" sz="3200" dirty="0"/>
          </a:p>
        </p:txBody>
      </p:sp>
      <p:pic>
        <p:nvPicPr>
          <p:cNvPr id="3" name="Picture 2" descr="A colorful writing and a pencil&#10;&#10;Description automatically generated">
            <a:extLst>
              <a:ext uri="{FF2B5EF4-FFF2-40B4-BE49-F238E27FC236}">
                <a16:creationId xmlns:a16="http://schemas.microsoft.com/office/drawing/2014/main" id="{43AAC95D-9AE4-98FF-FC51-5778F968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72" y="238975"/>
            <a:ext cx="6167630" cy="28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E3E5CE-408F-3EC1-497D-FA01494B2285}"/>
              </a:ext>
            </a:extLst>
          </p:cNvPr>
          <p:cNvSpPr txBox="1"/>
          <p:nvPr/>
        </p:nvSpPr>
        <p:spPr>
          <a:xfrm>
            <a:off x="5374782" y="159382"/>
            <a:ext cx="59972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Family Film in Rayne church</a:t>
            </a:r>
          </a:p>
        </p:txBody>
      </p:sp>
      <p:pic>
        <p:nvPicPr>
          <p:cNvPr id="3" name="Picture 2" descr="A poster for a picnic lunch&#10;&#10;Description automatically generated">
            <a:extLst>
              <a:ext uri="{FF2B5EF4-FFF2-40B4-BE49-F238E27FC236}">
                <a16:creationId xmlns:a16="http://schemas.microsoft.com/office/drawing/2014/main" id="{21FF2060-4052-E9B8-B35E-243B44F0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  <p:pic>
        <p:nvPicPr>
          <p:cNvPr id="5" name="Picture 4" descr="A logo for a picnic&#10;&#10;Description automatically generated">
            <a:extLst>
              <a:ext uri="{FF2B5EF4-FFF2-40B4-BE49-F238E27FC236}">
                <a16:creationId xmlns:a16="http://schemas.microsoft.com/office/drawing/2014/main" id="{3D2FC923-F89A-BAD0-5507-456F3BB49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18" y="4181066"/>
            <a:ext cx="3236890" cy="23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1D32D-5DBA-BA53-4C8A-56502C2E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15775" r="2876" b="2535"/>
          <a:stretch/>
        </p:blipFill>
        <p:spPr>
          <a:xfrm>
            <a:off x="1053524" y="4636394"/>
            <a:ext cx="1002686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9B3EE-540F-3717-2092-44E612B7F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4" t="15586" r="4830" b="3662"/>
          <a:stretch/>
        </p:blipFill>
        <p:spPr>
          <a:xfrm>
            <a:off x="2137891" y="0"/>
            <a:ext cx="7858134" cy="51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98DBC3-F992-932D-430D-07797E6E7F77}"/>
              </a:ext>
            </a:extLst>
          </p:cNvPr>
          <p:cNvSpPr txBox="1"/>
          <p:nvPr/>
        </p:nvSpPr>
        <p:spPr>
          <a:xfrm flipH="1">
            <a:off x="355599" y="358767"/>
            <a:ext cx="1139613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</a:rPr>
              <a:t>Lunch Club</a:t>
            </a:r>
          </a:p>
          <a:p>
            <a:r>
              <a:rPr lang="en-GB" sz="3200" dirty="0"/>
              <a:t>On second Thursday of the month, home cooked two course lunch,  juice to start  and tea/coffee  £6.  Speak to Kate to book a place.</a:t>
            </a:r>
          </a:p>
          <a:p>
            <a:endParaRPr lang="en-GB" sz="2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026821-7046-B33F-667E-412065305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425781"/>
              </p:ext>
            </p:extLst>
          </p:nvPr>
        </p:nvGraphicFramePr>
        <p:xfrm>
          <a:off x="440268" y="3092335"/>
          <a:ext cx="11311464" cy="214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1412">
                  <a:extLst>
                    <a:ext uri="{9D8B030D-6E8A-4147-A177-3AD203B41FA5}">
                      <a16:colId xmlns:a16="http://schemas.microsoft.com/office/drawing/2014/main" val="1581251998"/>
                    </a:ext>
                  </a:extLst>
                </a:gridCol>
                <a:gridCol w="3993942">
                  <a:extLst>
                    <a:ext uri="{9D8B030D-6E8A-4147-A177-3AD203B41FA5}">
                      <a16:colId xmlns:a16="http://schemas.microsoft.com/office/drawing/2014/main" val="1884642697"/>
                    </a:ext>
                  </a:extLst>
                </a:gridCol>
                <a:gridCol w="4086110">
                  <a:extLst>
                    <a:ext uri="{9D8B030D-6E8A-4147-A177-3AD203B41FA5}">
                      <a16:colId xmlns:a16="http://schemas.microsoft.com/office/drawing/2014/main" val="2337954051"/>
                    </a:ext>
                  </a:extLst>
                </a:gridCol>
              </a:tblGrid>
              <a:tr h="48670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062741"/>
                  </a:ext>
                </a:extLst>
              </a:tr>
              <a:tr h="1654779">
                <a:tc>
                  <a:txBody>
                    <a:bodyPr/>
                    <a:lstStyle/>
                    <a:p>
                      <a:r>
                        <a:rPr lang="en-GB" sz="2400" dirty="0"/>
                        <a:t>April 11th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Home baked gammon, new potatoes and veg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Chocolate or sticky toffee pudding with chocolate sauce or toffee sauce and ice cream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066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45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04B5A237-B4F5-6062-8F20-E67030DBE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70" y="745387"/>
            <a:ext cx="5117680" cy="51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4B558-B246-A64D-A8AB-8717F0E3AF54}"/>
              </a:ext>
            </a:extLst>
          </p:cNvPr>
          <p:cNvSpPr txBox="1"/>
          <p:nvPr/>
        </p:nvSpPr>
        <p:spPr>
          <a:xfrm>
            <a:off x="1043189" y="875763"/>
            <a:ext cx="57310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Table-Top Sale</a:t>
            </a:r>
          </a:p>
          <a:p>
            <a:r>
              <a:rPr lang="en-GB" sz="2800" dirty="0"/>
              <a:t>Books , puzzles and </a:t>
            </a:r>
            <a:r>
              <a:rPr lang="en-GB" sz="2800" dirty="0" err="1"/>
              <a:t>bric</a:t>
            </a:r>
            <a:r>
              <a:rPr lang="en-GB" sz="2800" dirty="0"/>
              <a:t> a </a:t>
            </a:r>
            <a:r>
              <a:rPr lang="en-GB" sz="2800" dirty="0" err="1"/>
              <a:t>brac</a:t>
            </a:r>
            <a:endParaRPr lang="en-GB" sz="2800" dirty="0"/>
          </a:p>
          <a:p>
            <a:r>
              <a:rPr lang="en-GB" sz="2800" dirty="0"/>
              <a:t>Sunday 28</a:t>
            </a:r>
            <a:r>
              <a:rPr lang="en-GB" sz="2800" baseline="30000" dirty="0"/>
              <a:t>th</a:t>
            </a:r>
            <a:r>
              <a:rPr lang="en-GB" sz="2800" dirty="0"/>
              <a:t> April</a:t>
            </a:r>
          </a:p>
          <a:p>
            <a:r>
              <a:rPr lang="en-GB" sz="2800" dirty="0"/>
              <a:t>11am  -4pm</a:t>
            </a:r>
          </a:p>
          <a:p>
            <a:r>
              <a:rPr lang="en-GB" sz="2800" dirty="0"/>
              <a:t>Rayne Church</a:t>
            </a:r>
          </a:p>
          <a:p>
            <a:r>
              <a:rPr lang="en-GB" sz="2800" dirty="0"/>
              <a:t>Refreshments</a:t>
            </a:r>
          </a:p>
          <a:p>
            <a:endParaRPr lang="en-GB" sz="2800" dirty="0"/>
          </a:p>
          <a:p>
            <a:r>
              <a:rPr lang="en-GB" sz="2800" dirty="0"/>
              <a:t>All proceeds to support the work of Neil and Sue Browning for the Church Missionary Society (CMS)</a:t>
            </a:r>
          </a:p>
        </p:txBody>
      </p:sp>
    </p:spTree>
    <p:extLst>
      <p:ext uri="{BB962C8B-B14F-4D97-AF65-F5344CB8AC3E}">
        <p14:creationId xmlns:p14="http://schemas.microsoft.com/office/powerpoint/2010/main" val="1588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3431-43E4-CEF7-8F7C-28D08E2F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ndle&#10;&#10;Description automatically generated">
            <a:extLst>
              <a:ext uri="{FF2B5EF4-FFF2-40B4-BE49-F238E27FC236}">
                <a16:creationId xmlns:a16="http://schemas.microsoft.com/office/drawing/2014/main" id="{D28ABBCB-897A-28CD-A64A-8454412D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47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E1926-5233-20FC-F761-D15BCABBA949}"/>
              </a:ext>
            </a:extLst>
          </p:cNvPr>
          <p:cNvSpPr txBox="1"/>
          <p:nvPr/>
        </p:nvSpPr>
        <p:spPr>
          <a:xfrm>
            <a:off x="535147" y="202365"/>
            <a:ext cx="983234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FFFF00"/>
                </a:solidFill>
              </a:rPr>
              <a:t>A Time To Be</a:t>
            </a:r>
          </a:p>
          <a:p>
            <a:pPr algn="ctr"/>
            <a:endParaRPr lang="en-GB" sz="3600" dirty="0">
              <a:solidFill>
                <a:srgbClr val="FFFF00"/>
              </a:solidFill>
            </a:endParaRPr>
          </a:p>
          <a:p>
            <a:pPr algn="ctr"/>
            <a:r>
              <a:rPr lang="en-GB" sz="4000" dirty="0"/>
              <a:t>This is a slow, simple, contemplative service with silences, a reading and Taizé music.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/>
              <a:t>Every 4</a:t>
            </a:r>
            <a:r>
              <a:rPr lang="en-GB" sz="4000" baseline="30000" dirty="0"/>
              <a:t>th</a:t>
            </a:r>
            <a:r>
              <a:rPr lang="en-GB" sz="4000" dirty="0"/>
              <a:t> Sunday.  Here in the church </a:t>
            </a:r>
          </a:p>
        </p:txBody>
      </p:sp>
    </p:spTree>
    <p:extLst>
      <p:ext uri="{BB962C8B-B14F-4D97-AF65-F5344CB8AC3E}">
        <p14:creationId xmlns:p14="http://schemas.microsoft.com/office/powerpoint/2010/main" val="30642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rs in the sky with many bright lights&#10;&#10;Description automatically generated">
            <a:extLst>
              <a:ext uri="{FF2B5EF4-FFF2-40B4-BE49-F238E27FC236}">
                <a16:creationId xmlns:a16="http://schemas.microsoft.com/office/drawing/2014/main" id="{EBFC8B90-1DC5-C5D3-81CF-F2DB92DD48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6"/>
            <a:ext cx="12192000" cy="6740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ECFB8-A9C3-F9D6-29F8-A6262BA90A91}"/>
              </a:ext>
            </a:extLst>
          </p:cNvPr>
          <p:cNvSpPr txBox="1"/>
          <p:nvPr/>
        </p:nvSpPr>
        <p:spPr>
          <a:xfrm>
            <a:off x="999067" y="229726"/>
            <a:ext cx="12920133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Great Dunmow Town Band Presents</a:t>
            </a:r>
          </a:p>
          <a:p>
            <a:endParaRPr lang="en-GB" sz="4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Saturday 15th June 2024</a:t>
            </a:r>
          </a:p>
          <a:p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5pm until 7pm</a:t>
            </a:r>
          </a:p>
          <a:p>
            <a:endParaRPr lang="en-GB" sz="4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The Church in Great Notley</a:t>
            </a:r>
          </a:p>
          <a:p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in aid of Braintree Area Foodbank</a:t>
            </a:r>
          </a:p>
          <a:p>
            <a:r>
              <a:rPr lang="en-GB" sz="66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A Night of the Stars</a:t>
            </a:r>
          </a:p>
          <a:p>
            <a:r>
              <a:rPr lang="en-GB" sz="4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Tickets £10 (under 16's free of charge)</a:t>
            </a:r>
            <a:endParaRPr lang="en-GB" sz="3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23818</TotalTime>
  <Words>338</Words>
  <Application>Microsoft Office PowerPoint</Application>
  <PresentationFormat>Widescreen</PresentationFormat>
  <Paragraphs>66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 Black</vt:lpstr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137</cp:revision>
  <dcterms:created xsi:type="dcterms:W3CDTF">2023-10-11T19:17:48Z</dcterms:created>
  <dcterms:modified xsi:type="dcterms:W3CDTF">2024-04-12T08:18:19Z</dcterms:modified>
</cp:coreProperties>
</file>