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</p:sldMasterIdLst>
  <p:notesMasterIdLst>
    <p:notesMasterId r:id="rId13"/>
  </p:notesMasterIdLst>
  <p:sldIdLst>
    <p:sldId id="360" r:id="rId2"/>
    <p:sldId id="396" r:id="rId3"/>
    <p:sldId id="411" r:id="rId4"/>
    <p:sldId id="404" r:id="rId5"/>
    <p:sldId id="390" r:id="rId6"/>
    <p:sldId id="366" r:id="rId7"/>
    <p:sldId id="406" r:id="rId8"/>
    <p:sldId id="408" r:id="rId9"/>
    <p:sldId id="409" r:id="rId10"/>
    <p:sldId id="371" r:id="rId11"/>
    <p:sldId id="41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008000"/>
    <a:srgbClr val="FF9900"/>
    <a:srgbClr val="FF5B5B"/>
    <a:srgbClr val="E5633B"/>
    <a:srgbClr val="FFFF99"/>
    <a:srgbClr val="D20000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391" autoAdjust="0"/>
  </p:normalViewPr>
  <p:slideViewPr>
    <p:cSldViewPr snapToGrid="0">
      <p:cViewPr varScale="1">
        <p:scale>
          <a:sx n="97" d="100"/>
          <a:sy n="97" d="100"/>
        </p:scale>
        <p:origin x="822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245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0A5456-82EF-4F02-99A0-0913275457A4}">
      <dgm:prSet custT="1"/>
      <dgm:spPr/>
      <dgm:t>
        <a:bodyPr/>
        <a:lstStyle/>
        <a:p>
          <a:r>
            <a:rPr lang="en-GB" sz="6000" b="1" dirty="0">
              <a:solidFill>
                <a:srgbClr val="FFFF00"/>
              </a:solidFill>
            </a:rPr>
            <a:t>Weekly Lunch Club</a:t>
          </a:r>
          <a:endParaRPr lang="en-US" sz="6000" dirty="0">
            <a:solidFill>
              <a:srgbClr val="FFFF00"/>
            </a:solidFill>
          </a:endParaRPr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 custT="1"/>
      <dgm:spPr/>
      <dgm:t>
        <a:bodyPr/>
        <a:lstStyle/>
        <a:p>
          <a:r>
            <a:rPr lang="en-GB" sz="2400" dirty="0"/>
            <a:t>Is also on </a:t>
          </a:r>
          <a:r>
            <a:rPr lang="en-GB" sz="5400" b="1" dirty="0">
              <a:solidFill>
                <a:srgbClr val="FFFF00"/>
              </a:solidFill>
            </a:rPr>
            <a:t>every</a:t>
          </a:r>
          <a:r>
            <a:rPr lang="en-GB" sz="2400" dirty="0"/>
            <a:t> Thursday in the Old Schoolroom at 12 noon.</a:t>
          </a:r>
          <a:endParaRPr lang="en-US" sz="2400" dirty="0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dirty="0">
            <a:solidFill>
              <a:schemeClr val="bg1"/>
            </a:solidFill>
          </a:endParaRPr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 custT="1"/>
      <dgm:spPr/>
      <dgm:t>
        <a:bodyPr/>
        <a:lstStyle/>
        <a:p>
          <a:r>
            <a:rPr lang="en-GB" sz="3200" b="1" dirty="0">
              <a:solidFill>
                <a:srgbClr val="FFFF00"/>
              </a:solidFill>
            </a:rPr>
            <a:t>Only £5 per head</a:t>
          </a:r>
          <a:endParaRPr lang="en-US" sz="3200" b="1" dirty="0">
            <a:solidFill>
              <a:srgbClr val="FFFF00"/>
            </a:solidFill>
          </a:endParaRPr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 custScaleX="244277" custScaleY="290174" custLinFactNeighborX="-21407" custLinFactNeighborY="-1492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 custScaleX="123953" custScaleY="192329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 custScaleX="174055" custScaleY="150910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 custScaleX="119882" custScaleY="138886" custLinFactNeighborX="-42652" custLinFactNeighborY="2940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737248" y="0"/>
          <a:ext cx="5091724" cy="36290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b="1" kern="1200" dirty="0">
              <a:solidFill>
                <a:srgbClr val="FFFF00"/>
              </a:solidFill>
            </a:rPr>
            <a:t>Weekly Lunch Club</a:t>
          </a:r>
          <a:endParaRPr lang="en-US" sz="6000" kern="1200" dirty="0">
            <a:solidFill>
              <a:srgbClr val="FFFF00"/>
            </a:solidFill>
          </a:endParaRPr>
        </a:p>
      </dsp:txBody>
      <dsp:txXfrm>
        <a:off x="843539" y="106291"/>
        <a:ext cx="4879142" cy="3416460"/>
      </dsp:txXfrm>
    </dsp:sp>
    <dsp:sp modelId="{B1C89940-55FC-4C20-AF91-321833C96C11}">
      <dsp:nvSpPr>
        <dsp:cNvPr id="0" name=""/>
        <dsp:cNvSpPr/>
      </dsp:nvSpPr>
      <dsp:spPr>
        <a:xfrm rot="769">
          <a:off x="6110566" y="1556763"/>
          <a:ext cx="678384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10566" y="1660132"/>
        <a:ext cx="523304" cy="310160"/>
      </dsp:txXfrm>
    </dsp:sp>
    <dsp:sp modelId="{F26EACF1-4284-4FC2-8B63-BEF25EB40846}">
      <dsp:nvSpPr>
        <dsp:cNvPr id="0" name=""/>
        <dsp:cNvSpPr/>
      </dsp:nvSpPr>
      <dsp:spPr>
        <a:xfrm>
          <a:off x="7108943" y="612991"/>
          <a:ext cx="2583683" cy="2405350"/>
        </a:xfrm>
        <a:prstGeom prst="roundRect">
          <a:avLst>
            <a:gd name="adj" fmla="val 10000"/>
          </a:avLst>
        </a:prstGeom>
        <a:solidFill>
          <a:schemeClr val="accent5">
            <a:hueOff val="1715004"/>
            <a:satOff val="8667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also on </a:t>
          </a:r>
          <a:r>
            <a:rPr lang="en-GB" sz="5400" b="1" kern="1200" dirty="0">
              <a:solidFill>
                <a:srgbClr val="FFFF00"/>
              </a:solidFill>
            </a:rPr>
            <a:t>every</a:t>
          </a:r>
          <a:r>
            <a:rPr lang="en-GB" sz="2400" kern="1200" dirty="0"/>
            <a:t> Thursday in the Old Schoolroom at 12 noon.</a:t>
          </a:r>
          <a:endParaRPr lang="en-US" sz="2400" kern="1200" dirty="0"/>
        </a:p>
      </dsp:txBody>
      <dsp:txXfrm>
        <a:off x="7179393" y="683441"/>
        <a:ext cx="2442783" cy="2264450"/>
      </dsp:txXfrm>
    </dsp:sp>
    <dsp:sp modelId="{7E2C103B-FA18-412C-8365-7052A598C3EC}">
      <dsp:nvSpPr>
        <dsp:cNvPr id="0" name=""/>
        <dsp:cNvSpPr/>
      </dsp:nvSpPr>
      <dsp:spPr>
        <a:xfrm rot="5896271">
          <a:off x="7736917" y="3460995"/>
          <a:ext cx="774225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572506"/>
            <a:satOff val="13001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7980104" y="3333156"/>
        <a:ext cx="310160" cy="619145"/>
      </dsp:txXfrm>
    </dsp:sp>
    <dsp:sp modelId="{EC1DA048-AF44-41AE-9B6D-CA52A59140C7}">
      <dsp:nvSpPr>
        <dsp:cNvPr id="0" name=""/>
        <dsp:cNvSpPr/>
      </dsp:nvSpPr>
      <dsp:spPr>
        <a:xfrm>
          <a:off x="6064614" y="4463950"/>
          <a:ext cx="3628012" cy="1887346"/>
        </a:xfrm>
        <a:prstGeom prst="roundRect">
          <a:avLst>
            <a:gd name="adj" fmla="val 10000"/>
          </a:avLst>
        </a:prstGeom>
        <a:solidFill>
          <a:schemeClr val="accent5">
            <a:hueOff val="3430008"/>
            <a:satOff val="17334"/>
            <a:lumOff val="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6119892" y="4519228"/>
        <a:ext cx="3517456" cy="1776790"/>
      </dsp:txXfrm>
    </dsp:sp>
    <dsp:sp modelId="{38E34009-7EAF-4942-BC06-0AE5B0E64226}">
      <dsp:nvSpPr>
        <dsp:cNvPr id="0" name=""/>
        <dsp:cNvSpPr/>
      </dsp:nvSpPr>
      <dsp:spPr>
        <a:xfrm rot="10773591">
          <a:off x="4772499" y="5169511"/>
          <a:ext cx="913112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927577" y="5272301"/>
        <a:ext cx="758032" cy="310160"/>
      </dsp:txXfrm>
    </dsp:sp>
    <dsp:sp modelId="{CB0101F1-23F0-49E0-A9FA-AA7F5F821ED7}">
      <dsp:nvSpPr>
        <dsp:cNvPr id="0" name=""/>
        <dsp:cNvSpPr/>
      </dsp:nvSpPr>
      <dsp:spPr>
        <a:xfrm>
          <a:off x="1842984" y="4575907"/>
          <a:ext cx="2498827" cy="1736968"/>
        </a:xfrm>
        <a:prstGeom prst="roundRect">
          <a:avLst>
            <a:gd name="adj" fmla="val 1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FFFF00"/>
              </a:solidFill>
            </a:rPr>
            <a:t>Only £5 per head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93858" y="4626781"/>
        <a:ext cx="2397079" cy="1635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BFD11-91DA-0A9D-19BC-A5346D32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5F547-8136-32BD-97AC-C1649704C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CE83D-0FA5-5063-709F-644FC8631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6FBA-5B82-9865-B05F-9767C652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2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E37E4-53FA-3E3A-EE81-54F5C7F6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F37E1-A496-8D14-64A7-303A86A8C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35478-4D54-3EC8-782E-9E2CD66DF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4797-8C9E-5774-4673-3281239FD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9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DE7E6-9A73-B5A8-B789-8646E04B3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233B1-9BED-9B32-0E5F-7EDD6EF90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E8F2F-6339-6778-AEFA-52F7BDEFC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E97E4-491E-5E96-0E4C-86CFD56D3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3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07097-55D7-9897-BCD9-A82552E9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E4347-3820-742E-24D1-CE6340F2E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AD1A5-C947-290A-E139-BAB4E294C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CB65C-51B0-56BF-FE5A-B0C4B06D4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0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E02A1-33CB-9EDB-56E7-81B57D6AC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CB140-8697-8E28-DB57-4638AFE1E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FEEE3-A052-8BD0-D88A-C04CDCAE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37285-BD47-C098-8D2F-74635BE24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4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66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64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9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7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1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1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67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48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1503484" y="576516"/>
            <a:ext cx="828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</a:t>
            </a:r>
          </a:p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Church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3712692" y="4946603"/>
            <a:ext cx="596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sz="4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2026</a:t>
            </a:r>
          </a:p>
        </p:txBody>
      </p:sp>
      <p:pic>
        <p:nvPicPr>
          <p:cNvPr id="10" name="10 There Is a Redeemer">
            <a:hlinkClick r:id="" action="ppaction://media"/>
            <a:extLst>
              <a:ext uri="{FF2B5EF4-FFF2-40B4-BE49-F238E27FC236}">
                <a16:creationId xmlns:a16="http://schemas.microsoft.com/office/drawing/2014/main" id="{4D61792C-2B9A-7B7A-CFC4-32A1BE48E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91" y="335548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281354" y="16842"/>
            <a:ext cx="1191064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Rayne Sunday Services: all at 9.30 am</a:t>
            </a:r>
          </a:p>
          <a:p>
            <a:endParaRPr lang="en-GB" sz="4000" dirty="0"/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 with choir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  		  All-Age Worship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	    Morning Prayer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Sunday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	Benefice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in one of the 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	churches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C5126-5E14-F637-D97E-66AD6FB0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5FFFC-7EC3-E453-17B2-1FE0D3541FDB}"/>
              </a:ext>
            </a:extLst>
          </p:cNvPr>
          <p:cNvSpPr txBox="1"/>
          <p:nvPr/>
        </p:nvSpPr>
        <p:spPr>
          <a:xfrm>
            <a:off x="1195100" y="5086343"/>
            <a:ext cx="99405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FF00"/>
                </a:solidFill>
              </a:rPr>
              <a:t>to London by coach</a:t>
            </a:r>
          </a:p>
          <a:p>
            <a:pPr algn="ctr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the information in your 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CB42A-0615-B6E0-E037-0EA8FC822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74" y="0"/>
            <a:ext cx="12235774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 Holy Communion Mass – SS. Cyril and Methodius Parish">
            <a:extLst>
              <a:ext uri="{FF2B5EF4-FFF2-40B4-BE49-F238E27FC236}">
                <a16:creationId xmlns:a16="http://schemas.microsoft.com/office/drawing/2014/main" id="{3032650F-DBDB-D5D8-8292-A7B37954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58" y="806173"/>
            <a:ext cx="8380378" cy="37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0F281-2684-1FFF-12C9-155055D28F7E}"/>
              </a:ext>
            </a:extLst>
          </p:cNvPr>
          <p:cNvSpPr txBox="1"/>
          <p:nvPr/>
        </p:nvSpPr>
        <p:spPr>
          <a:xfrm>
            <a:off x="2090169" y="4960732"/>
            <a:ext cx="7543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Wednesday mornings in Rayne church</a:t>
            </a:r>
          </a:p>
          <a:p>
            <a:pPr algn="ctr"/>
            <a:r>
              <a:rPr lang="en-GB" sz="3600" b="1" dirty="0"/>
              <a:t>10 a.m.</a:t>
            </a:r>
          </a:p>
        </p:txBody>
      </p:sp>
    </p:spTree>
    <p:extLst>
      <p:ext uri="{BB962C8B-B14F-4D97-AF65-F5344CB8AC3E}">
        <p14:creationId xmlns:p14="http://schemas.microsoft.com/office/powerpoint/2010/main" val="1530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C20A0-EA46-C249-B814-A4F40F175C62}"/>
              </a:ext>
            </a:extLst>
          </p:cNvPr>
          <p:cNvSpPr txBox="1"/>
          <p:nvPr/>
        </p:nvSpPr>
        <p:spPr>
          <a:xfrm>
            <a:off x="2402327" y="467827"/>
            <a:ext cx="73873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5400" b="1" i="1" kern="1400" dirty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Ash Wednesday Service </a:t>
            </a:r>
          </a:p>
          <a:p>
            <a:pPr marL="0" marR="0" indent="0" algn="l">
              <a:buNone/>
            </a:pPr>
            <a:r>
              <a:rPr lang="en-GB" sz="5400" b="1" i="1" kern="1400" dirty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10 a.m.   18th Feb</a:t>
            </a:r>
            <a:endParaRPr lang="en-GB" sz="3600" kern="140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buNone/>
            </a:pPr>
            <a:r>
              <a:rPr lang="en-GB" sz="3600" kern="1400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sz="1100" kern="1400" dirty="0">
              <a:ln>
                <a:noFill/>
              </a:ln>
              <a:solidFill>
                <a:srgbClr val="00008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C92BE-E217-D281-1116-6E66A844F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63" y="2776151"/>
            <a:ext cx="6592784" cy="36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8EEFFC-2E21-3B58-246E-E79F8FF8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>
            <a:extLst>
              <a:ext uri="{FF2B5EF4-FFF2-40B4-BE49-F238E27FC236}">
                <a16:creationId xmlns:a16="http://schemas.microsoft.com/office/drawing/2014/main" id="{8B2BB842-B0DA-404B-956C-2CD8A0B41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2069189-AD07-4DB1-B287-8C97C7996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342C4B92-EA15-42CC-B57E-A5D1BE5E5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1046" name="Rectangle 5">
                <a:extLst>
                  <a:ext uri="{FF2B5EF4-FFF2-40B4-BE49-F238E27FC236}">
                    <a16:creationId xmlns:a16="http://schemas.microsoft.com/office/drawing/2014/main" id="{3EAAD3FD-579D-461E-A84F-919BD0314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" name="Freeform 6">
                <a:extLst>
                  <a:ext uri="{FF2B5EF4-FFF2-40B4-BE49-F238E27FC236}">
                    <a16:creationId xmlns:a16="http://schemas.microsoft.com/office/drawing/2014/main" id="{E048EA7A-FB87-411C-863A-C7B4E29A9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Freeform 7">
                <a:extLst>
                  <a:ext uri="{FF2B5EF4-FFF2-40B4-BE49-F238E27FC236}">
                    <a16:creationId xmlns:a16="http://schemas.microsoft.com/office/drawing/2014/main" id="{AEDBEC7F-49C2-4B64-849D-B57B54136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Freeform 8">
                <a:extLst>
                  <a:ext uri="{FF2B5EF4-FFF2-40B4-BE49-F238E27FC236}">
                    <a16:creationId xmlns:a16="http://schemas.microsoft.com/office/drawing/2014/main" id="{9E6D773D-ECBE-4AE8-8BCD-22A36A2513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0" name="Freeform 9">
                <a:extLst>
                  <a:ext uri="{FF2B5EF4-FFF2-40B4-BE49-F238E27FC236}">
                    <a16:creationId xmlns:a16="http://schemas.microsoft.com/office/drawing/2014/main" id="{A60FE128-9402-4283-A9C2-C0ECBC8679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Freeform 10">
                <a:extLst>
                  <a:ext uri="{FF2B5EF4-FFF2-40B4-BE49-F238E27FC236}">
                    <a16:creationId xmlns:a16="http://schemas.microsoft.com/office/drawing/2014/main" id="{933E0E03-6941-428E-9C3B-EC0ADB3AC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Freeform 11">
                <a:extLst>
                  <a:ext uri="{FF2B5EF4-FFF2-40B4-BE49-F238E27FC236}">
                    <a16:creationId xmlns:a16="http://schemas.microsoft.com/office/drawing/2014/main" id="{462638AE-82C8-4084-A3B0-21E8534B1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3" name="Freeform 12">
                <a:extLst>
                  <a:ext uri="{FF2B5EF4-FFF2-40B4-BE49-F238E27FC236}">
                    <a16:creationId xmlns:a16="http://schemas.microsoft.com/office/drawing/2014/main" id="{72D506C6-CF8E-492F-9E8C-DD26DE64F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Freeform 13">
                <a:extLst>
                  <a:ext uri="{FF2B5EF4-FFF2-40B4-BE49-F238E27FC236}">
                    <a16:creationId xmlns:a16="http://schemas.microsoft.com/office/drawing/2014/main" id="{DA20F7CD-4C44-43C4-81C3-4F8806B080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Freeform 14">
                <a:extLst>
                  <a:ext uri="{FF2B5EF4-FFF2-40B4-BE49-F238E27FC236}">
                    <a16:creationId xmlns:a16="http://schemas.microsoft.com/office/drawing/2014/main" id="{81BD7532-98F8-475C-AFC1-BB9C4BE40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6" name="Freeform 15">
                <a:extLst>
                  <a:ext uri="{FF2B5EF4-FFF2-40B4-BE49-F238E27FC236}">
                    <a16:creationId xmlns:a16="http://schemas.microsoft.com/office/drawing/2014/main" id="{AF71A4B3-A976-4FDE-90C5-3E0B92C5C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Line 16">
                <a:extLst>
                  <a:ext uri="{FF2B5EF4-FFF2-40B4-BE49-F238E27FC236}">
                    <a16:creationId xmlns:a16="http://schemas.microsoft.com/office/drawing/2014/main" id="{6BD1440F-413F-4241-BBC5-C88EB9638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Freeform 17">
                <a:extLst>
                  <a:ext uri="{FF2B5EF4-FFF2-40B4-BE49-F238E27FC236}">
                    <a16:creationId xmlns:a16="http://schemas.microsoft.com/office/drawing/2014/main" id="{204E6A45-2C62-407F-84BA-0E3E67EAF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Freeform 18">
                <a:extLst>
                  <a:ext uri="{FF2B5EF4-FFF2-40B4-BE49-F238E27FC236}">
                    <a16:creationId xmlns:a16="http://schemas.microsoft.com/office/drawing/2014/main" id="{802A21D8-72D1-48F4-9C7B-93A5538FE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Freeform 19">
                <a:extLst>
                  <a:ext uri="{FF2B5EF4-FFF2-40B4-BE49-F238E27FC236}">
                    <a16:creationId xmlns:a16="http://schemas.microsoft.com/office/drawing/2014/main" id="{5B318E52-5DB8-4322-8F70-FE1F0DCC6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Freeform 20">
                <a:extLst>
                  <a:ext uri="{FF2B5EF4-FFF2-40B4-BE49-F238E27FC236}">
                    <a16:creationId xmlns:a16="http://schemas.microsoft.com/office/drawing/2014/main" id="{30A63629-8F8B-4EF8-9316-35303E2F45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Rectangle 21">
                <a:extLst>
                  <a:ext uri="{FF2B5EF4-FFF2-40B4-BE49-F238E27FC236}">
                    <a16:creationId xmlns:a16="http://schemas.microsoft.com/office/drawing/2014/main" id="{0FD32AE1-C11C-4C07-B369-B4A63512B9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Freeform 22">
                <a:extLst>
                  <a:ext uri="{FF2B5EF4-FFF2-40B4-BE49-F238E27FC236}">
                    <a16:creationId xmlns:a16="http://schemas.microsoft.com/office/drawing/2014/main" id="{5BBDA613-4841-4952-B6FC-2689598DDF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Freeform 23">
                <a:extLst>
                  <a:ext uri="{FF2B5EF4-FFF2-40B4-BE49-F238E27FC236}">
                    <a16:creationId xmlns:a16="http://schemas.microsoft.com/office/drawing/2014/main" id="{9A997CE6-0712-4BFA-A649-F785F917C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Freeform 24">
                <a:extLst>
                  <a:ext uri="{FF2B5EF4-FFF2-40B4-BE49-F238E27FC236}">
                    <a16:creationId xmlns:a16="http://schemas.microsoft.com/office/drawing/2014/main" id="{AB55CAB2-D520-4D7D-B8B3-4A5818F4D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Freeform 25">
                <a:extLst>
                  <a:ext uri="{FF2B5EF4-FFF2-40B4-BE49-F238E27FC236}">
                    <a16:creationId xmlns:a16="http://schemas.microsoft.com/office/drawing/2014/main" id="{FA07FA99-2050-4186-AC4F-5113AD6365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Freeform 26">
                <a:extLst>
                  <a:ext uri="{FF2B5EF4-FFF2-40B4-BE49-F238E27FC236}">
                    <a16:creationId xmlns:a16="http://schemas.microsoft.com/office/drawing/2014/main" id="{E021A5C0-CE5C-4BF9-87D1-873DA19BA6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Freeform 27">
                <a:extLst>
                  <a:ext uri="{FF2B5EF4-FFF2-40B4-BE49-F238E27FC236}">
                    <a16:creationId xmlns:a16="http://schemas.microsoft.com/office/drawing/2014/main" id="{2446632D-83E2-4D87-AFF8-78E409BC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Freeform 28">
                <a:extLst>
                  <a:ext uri="{FF2B5EF4-FFF2-40B4-BE49-F238E27FC236}">
                    <a16:creationId xmlns:a16="http://schemas.microsoft.com/office/drawing/2014/main" id="{31D51BB6-32B6-4A3D-B3C4-7EA2E9D07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Freeform 29">
                <a:extLst>
                  <a:ext uri="{FF2B5EF4-FFF2-40B4-BE49-F238E27FC236}">
                    <a16:creationId xmlns:a16="http://schemas.microsoft.com/office/drawing/2014/main" id="{0AD9C66C-A8BF-444B-BFCF-C83401AAC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Freeform 30">
                <a:extLst>
                  <a:ext uri="{FF2B5EF4-FFF2-40B4-BE49-F238E27FC236}">
                    <a16:creationId xmlns:a16="http://schemas.microsoft.com/office/drawing/2014/main" id="{7CDEC8C3-F5E7-4C0F-9016-211247C91B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Freeform 31">
                <a:extLst>
                  <a:ext uri="{FF2B5EF4-FFF2-40B4-BE49-F238E27FC236}">
                    <a16:creationId xmlns:a16="http://schemas.microsoft.com/office/drawing/2014/main" id="{A50D25A3-6CBF-437F-BADA-11E7389D58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1E9FE7C8-1F33-4EEA-9EA2-7A911853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036" name="Freeform 32">
                <a:extLst>
                  <a:ext uri="{FF2B5EF4-FFF2-40B4-BE49-F238E27FC236}">
                    <a16:creationId xmlns:a16="http://schemas.microsoft.com/office/drawing/2014/main" id="{E891773F-76C9-40AB-AC40-949C7CA87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Freeform 33">
                <a:extLst>
                  <a:ext uri="{FF2B5EF4-FFF2-40B4-BE49-F238E27FC236}">
                    <a16:creationId xmlns:a16="http://schemas.microsoft.com/office/drawing/2014/main" id="{91AF97D2-4726-4A70-AF56-F370B0411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" name="Freeform 34">
                <a:extLst>
                  <a:ext uri="{FF2B5EF4-FFF2-40B4-BE49-F238E27FC236}">
                    <a16:creationId xmlns:a16="http://schemas.microsoft.com/office/drawing/2014/main" id="{BC91F1A9-A171-4B0A-9D5F-5AC376DBA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Freeform 35">
                <a:extLst>
                  <a:ext uri="{FF2B5EF4-FFF2-40B4-BE49-F238E27FC236}">
                    <a16:creationId xmlns:a16="http://schemas.microsoft.com/office/drawing/2014/main" id="{0D42F1C8-007A-4677-B02E-F17A1A9FE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Freeform 36">
                <a:extLst>
                  <a:ext uri="{FF2B5EF4-FFF2-40B4-BE49-F238E27FC236}">
                    <a16:creationId xmlns:a16="http://schemas.microsoft.com/office/drawing/2014/main" id="{DDF1ECBD-42A4-4E8D-AAE1-4E403DDE5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Freeform 37">
                <a:extLst>
                  <a:ext uri="{FF2B5EF4-FFF2-40B4-BE49-F238E27FC236}">
                    <a16:creationId xmlns:a16="http://schemas.microsoft.com/office/drawing/2014/main" id="{BFE3DA60-FEB0-4F12-9B44-4B64344CF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Freeform 38">
                <a:extLst>
                  <a:ext uri="{FF2B5EF4-FFF2-40B4-BE49-F238E27FC236}">
                    <a16:creationId xmlns:a16="http://schemas.microsoft.com/office/drawing/2014/main" id="{86EDEE76-C32D-4086-BD5B-7DECB435E3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Freeform 39">
                <a:extLst>
                  <a:ext uri="{FF2B5EF4-FFF2-40B4-BE49-F238E27FC236}">
                    <a16:creationId xmlns:a16="http://schemas.microsoft.com/office/drawing/2014/main" id="{EC0AB7A0-59E3-425B-B20B-B52A023D3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Freeform 40">
                <a:extLst>
                  <a:ext uri="{FF2B5EF4-FFF2-40B4-BE49-F238E27FC236}">
                    <a16:creationId xmlns:a16="http://schemas.microsoft.com/office/drawing/2014/main" id="{CAE96194-624E-41DC-B894-B60159655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Rectangle 41">
                <a:extLst>
                  <a:ext uri="{FF2B5EF4-FFF2-40B4-BE49-F238E27FC236}">
                    <a16:creationId xmlns:a16="http://schemas.microsoft.com/office/drawing/2014/main" id="{A8DFD735-109E-4AED-AEC7-4F73328BF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ED9077-9666-8B78-1DB8-33C64082640F}"/>
              </a:ext>
            </a:extLst>
          </p:cNvPr>
          <p:cNvSpPr txBox="1"/>
          <p:nvPr/>
        </p:nvSpPr>
        <p:spPr>
          <a:xfrm>
            <a:off x="669925" y="703262"/>
            <a:ext cx="6365875" cy="508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800" b="1" dirty="0">
                <a:solidFill>
                  <a:srgbClr val="FFFF00"/>
                </a:solidFill>
              </a:rPr>
              <a:t>Lunch Club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600" dirty="0"/>
              <a:t>Thursday 5</a:t>
            </a:r>
            <a:r>
              <a:rPr lang="en-US" sz="3600" baseline="30000" dirty="0"/>
              <a:t>th</a:t>
            </a:r>
            <a:r>
              <a:rPr lang="en-US" sz="3600" dirty="0"/>
              <a:t> March 2026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600" dirty="0"/>
              <a:t>12.00 for 12.30 	£7 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3600" dirty="0"/>
              <a:t>Speak to Kate to book a place</a:t>
            </a:r>
          </a:p>
          <a:p>
            <a:pPr marL="0" marR="0" indent="0" algn="l">
              <a:buNone/>
            </a:pPr>
            <a:r>
              <a:rPr lang="en-GB" sz="3600" kern="1400" dirty="0">
                <a:ln>
                  <a:noFill/>
                </a:ln>
                <a:effectLst/>
                <a:latin typeface="Calibri" panose="020F0502020204030204" pitchFamily="34" charset="0"/>
              </a:rPr>
              <a:t>Steak pie, new potatoes and veg.  Fruit pavlova</a:t>
            </a:r>
            <a:endParaRPr lang="en-GB" sz="2800" kern="1400" dirty="0">
              <a:ln>
                <a:noFill/>
              </a:ln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Picture 2" descr="📋 Steak Pie Recipe">
            <a:extLst>
              <a:ext uri="{FF2B5EF4-FFF2-40B4-BE49-F238E27FC236}">
                <a16:creationId xmlns:a16="http://schemas.microsoft.com/office/drawing/2014/main" id="{F2007FE9-92D3-85DE-A981-65823E46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88" y="430523"/>
            <a:ext cx="2754374" cy="275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rry Pavlova with Lemon Whipped Cream">
            <a:extLst>
              <a:ext uri="{FF2B5EF4-FFF2-40B4-BE49-F238E27FC236}">
                <a16:creationId xmlns:a16="http://schemas.microsoft.com/office/drawing/2014/main" id="{B0C7F786-108E-68CE-4B32-8039DD2AD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r="630" b="18204"/>
          <a:stretch>
            <a:fillRect/>
          </a:stretch>
        </p:blipFill>
        <p:spPr bwMode="auto">
          <a:xfrm>
            <a:off x="7711394" y="3550612"/>
            <a:ext cx="2483304" cy="304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637188"/>
              </p:ext>
            </p:extLst>
          </p:nvPr>
        </p:nvGraphicFramePr>
        <p:xfrm>
          <a:off x="171450" y="285750"/>
          <a:ext cx="10876085" cy="63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children's church activity&#10;&#10;AI-generated content may be incorrect.">
            <a:extLst>
              <a:ext uri="{FF2B5EF4-FFF2-40B4-BE49-F238E27FC236}">
                <a16:creationId xmlns:a16="http://schemas.microsoft.com/office/drawing/2014/main" id="{FE7A1FDC-F54A-A240-08E8-5323D959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3" y="0"/>
            <a:ext cx="622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EE389-6D48-80E5-2135-29B0E7E0E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>
            <a:extLst>
              <a:ext uri="{FF2B5EF4-FFF2-40B4-BE49-F238E27FC236}">
                <a16:creationId xmlns:a16="http://schemas.microsoft.com/office/drawing/2014/main" id="{203F60DC-3F71-49E4-9DAB-07F6F776C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E0974BA-28D6-4D03-A93A-98DFC7190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6EA578B-67A5-45D4-BE05-15EA588E2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161" name="Rectangle 5">
                <a:extLst>
                  <a:ext uri="{FF2B5EF4-FFF2-40B4-BE49-F238E27FC236}">
                    <a16:creationId xmlns:a16="http://schemas.microsoft.com/office/drawing/2014/main" id="{EFD4433C-E0E3-4430-A9CC-25846603C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6">
                <a:extLst>
                  <a:ext uri="{FF2B5EF4-FFF2-40B4-BE49-F238E27FC236}">
                    <a16:creationId xmlns:a16="http://schemas.microsoft.com/office/drawing/2014/main" id="{C81924A9-DCA1-4E4E-9871-A61EA8F415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7">
                <a:extLst>
                  <a:ext uri="{FF2B5EF4-FFF2-40B4-BE49-F238E27FC236}">
                    <a16:creationId xmlns:a16="http://schemas.microsoft.com/office/drawing/2014/main" id="{9DCA138B-050D-4563-947F-DB4C97415C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8">
                <a:extLst>
                  <a:ext uri="{FF2B5EF4-FFF2-40B4-BE49-F238E27FC236}">
                    <a16:creationId xmlns:a16="http://schemas.microsoft.com/office/drawing/2014/main" id="{AC7E4367-A1AE-4D50-AF27-77A8D0EDF2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9">
                <a:extLst>
                  <a:ext uri="{FF2B5EF4-FFF2-40B4-BE49-F238E27FC236}">
                    <a16:creationId xmlns:a16="http://schemas.microsoft.com/office/drawing/2014/main" id="{E46D988C-BE0D-49CB-A5A1-8D6D2A55A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10">
                <a:extLst>
                  <a:ext uri="{FF2B5EF4-FFF2-40B4-BE49-F238E27FC236}">
                    <a16:creationId xmlns:a16="http://schemas.microsoft.com/office/drawing/2014/main" id="{E383E5FB-776B-4CD0-87AE-A4151C8929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11">
                <a:extLst>
                  <a:ext uri="{FF2B5EF4-FFF2-40B4-BE49-F238E27FC236}">
                    <a16:creationId xmlns:a16="http://schemas.microsoft.com/office/drawing/2014/main" id="{432D924B-B627-4379-A548-CEF9B8DB3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12">
                <a:extLst>
                  <a:ext uri="{FF2B5EF4-FFF2-40B4-BE49-F238E27FC236}">
                    <a16:creationId xmlns:a16="http://schemas.microsoft.com/office/drawing/2014/main" id="{948973D5-5480-482D-A694-0BCA3A0CF9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13">
                <a:extLst>
                  <a:ext uri="{FF2B5EF4-FFF2-40B4-BE49-F238E27FC236}">
                    <a16:creationId xmlns:a16="http://schemas.microsoft.com/office/drawing/2014/main" id="{6E5C50EA-C8C0-4E50-9321-E9E0E6FB03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14">
                <a:extLst>
                  <a:ext uri="{FF2B5EF4-FFF2-40B4-BE49-F238E27FC236}">
                    <a16:creationId xmlns:a16="http://schemas.microsoft.com/office/drawing/2014/main" id="{5E6E164C-CF38-4EA0-B1E7-25B67DC48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15">
                <a:extLst>
                  <a:ext uri="{FF2B5EF4-FFF2-40B4-BE49-F238E27FC236}">
                    <a16:creationId xmlns:a16="http://schemas.microsoft.com/office/drawing/2014/main" id="{275BB4F8-C52D-42A1-89B6-EA7C1EF2B5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16">
                <a:extLst>
                  <a:ext uri="{FF2B5EF4-FFF2-40B4-BE49-F238E27FC236}">
                    <a16:creationId xmlns:a16="http://schemas.microsoft.com/office/drawing/2014/main" id="{3EA644EB-7C59-4A69-A17C-0A091C76E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17">
                <a:extLst>
                  <a:ext uri="{FF2B5EF4-FFF2-40B4-BE49-F238E27FC236}">
                    <a16:creationId xmlns:a16="http://schemas.microsoft.com/office/drawing/2014/main" id="{FC7A2E55-98BB-48F5-933E-BB4C44371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18">
                <a:extLst>
                  <a:ext uri="{FF2B5EF4-FFF2-40B4-BE49-F238E27FC236}">
                    <a16:creationId xmlns:a16="http://schemas.microsoft.com/office/drawing/2014/main" id="{7B3153FF-E838-4F77-9DDE-386D9C522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19">
                <a:extLst>
                  <a:ext uri="{FF2B5EF4-FFF2-40B4-BE49-F238E27FC236}">
                    <a16:creationId xmlns:a16="http://schemas.microsoft.com/office/drawing/2014/main" id="{0ACDA275-09E6-40C9-A885-41E65D914A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20">
                <a:extLst>
                  <a:ext uri="{FF2B5EF4-FFF2-40B4-BE49-F238E27FC236}">
                    <a16:creationId xmlns:a16="http://schemas.microsoft.com/office/drawing/2014/main" id="{27A78154-D76E-4234-9932-DF1D76799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Rectangle 21">
                <a:extLst>
                  <a:ext uri="{FF2B5EF4-FFF2-40B4-BE49-F238E27FC236}">
                    <a16:creationId xmlns:a16="http://schemas.microsoft.com/office/drawing/2014/main" id="{6240ED9D-19A5-4A1A-8E4F-24128D8107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22">
                <a:extLst>
                  <a:ext uri="{FF2B5EF4-FFF2-40B4-BE49-F238E27FC236}">
                    <a16:creationId xmlns:a16="http://schemas.microsoft.com/office/drawing/2014/main" id="{76599DAD-F77E-48DE-ABDA-B923C1591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23">
                <a:extLst>
                  <a:ext uri="{FF2B5EF4-FFF2-40B4-BE49-F238E27FC236}">
                    <a16:creationId xmlns:a16="http://schemas.microsoft.com/office/drawing/2014/main" id="{55DF1E32-B823-4B69-B62A-5D509408AC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24">
                <a:extLst>
                  <a:ext uri="{FF2B5EF4-FFF2-40B4-BE49-F238E27FC236}">
                    <a16:creationId xmlns:a16="http://schemas.microsoft.com/office/drawing/2014/main" id="{31F0DA43-9464-488B-BBD1-203DDE6EE9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25">
                <a:extLst>
                  <a:ext uri="{FF2B5EF4-FFF2-40B4-BE49-F238E27FC236}">
                    <a16:creationId xmlns:a16="http://schemas.microsoft.com/office/drawing/2014/main" id="{A713508B-1644-449F-B053-3737E996A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26">
                <a:extLst>
                  <a:ext uri="{FF2B5EF4-FFF2-40B4-BE49-F238E27FC236}">
                    <a16:creationId xmlns:a16="http://schemas.microsoft.com/office/drawing/2014/main" id="{37683D86-FA1B-4BF8-9931-BAB6D306D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7">
                <a:extLst>
                  <a:ext uri="{FF2B5EF4-FFF2-40B4-BE49-F238E27FC236}">
                    <a16:creationId xmlns:a16="http://schemas.microsoft.com/office/drawing/2014/main" id="{6E4F8A37-8002-4981-83EE-C426C07DCD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8">
                <a:extLst>
                  <a:ext uri="{FF2B5EF4-FFF2-40B4-BE49-F238E27FC236}">
                    <a16:creationId xmlns:a16="http://schemas.microsoft.com/office/drawing/2014/main" id="{C4DC46CF-71B6-4BEB-BB8D-1F8AEA96CA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9">
                <a:extLst>
                  <a:ext uri="{FF2B5EF4-FFF2-40B4-BE49-F238E27FC236}">
                    <a16:creationId xmlns:a16="http://schemas.microsoft.com/office/drawing/2014/main" id="{3DAAC3E4-3B23-4047-8D27-34B997C99A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30">
                <a:extLst>
                  <a:ext uri="{FF2B5EF4-FFF2-40B4-BE49-F238E27FC236}">
                    <a16:creationId xmlns:a16="http://schemas.microsoft.com/office/drawing/2014/main" id="{31FCB06C-51CC-441C-B360-9670164DE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31">
                <a:extLst>
                  <a:ext uri="{FF2B5EF4-FFF2-40B4-BE49-F238E27FC236}">
                    <a16:creationId xmlns:a16="http://schemas.microsoft.com/office/drawing/2014/main" id="{CFC887CD-B08D-408B-A2B4-F3B5CB3A4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05D3328-FC99-4D10-B2D8-5D01DEA55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51" name="Freeform 32">
                <a:extLst>
                  <a:ext uri="{FF2B5EF4-FFF2-40B4-BE49-F238E27FC236}">
                    <a16:creationId xmlns:a16="http://schemas.microsoft.com/office/drawing/2014/main" id="{73020627-416F-402D-8D21-A99ED62E5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33">
                <a:extLst>
                  <a:ext uri="{FF2B5EF4-FFF2-40B4-BE49-F238E27FC236}">
                    <a16:creationId xmlns:a16="http://schemas.microsoft.com/office/drawing/2014/main" id="{D3DAF064-3433-4FCB-B8CE-626BF5546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34">
                <a:extLst>
                  <a:ext uri="{FF2B5EF4-FFF2-40B4-BE49-F238E27FC236}">
                    <a16:creationId xmlns:a16="http://schemas.microsoft.com/office/drawing/2014/main" id="{11904BD3-81D9-43F2-BE74-D424388ACC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35">
                <a:extLst>
                  <a:ext uri="{FF2B5EF4-FFF2-40B4-BE49-F238E27FC236}">
                    <a16:creationId xmlns:a16="http://schemas.microsoft.com/office/drawing/2014/main" id="{5E25F735-7D6C-4714-BA7E-8D340370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36">
                <a:extLst>
                  <a:ext uri="{FF2B5EF4-FFF2-40B4-BE49-F238E27FC236}">
                    <a16:creationId xmlns:a16="http://schemas.microsoft.com/office/drawing/2014/main" id="{30817020-E490-40E3-B018-78273B5E31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37">
                <a:extLst>
                  <a:ext uri="{FF2B5EF4-FFF2-40B4-BE49-F238E27FC236}">
                    <a16:creationId xmlns:a16="http://schemas.microsoft.com/office/drawing/2014/main" id="{F427962E-1B2C-4D54-8776-7A06EE038A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Freeform 38">
                <a:extLst>
                  <a:ext uri="{FF2B5EF4-FFF2-40B4-BE49-F238E27FC236}">
                    <a16:creationId xmlns:a16="http://schemas.microsoft.com/office/drawing/2014/main" id="{AE792A3C-67D9-4F28-9C39-5719133147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9">
                <a:extLst>
                  <a:ext uri="{FF2B5EF4-FFF2-40B4-BE49-F238E27FC236}">
                    <a16:creationId xmlns:a16="http://schemas.microsoft.com/office/drawing/2014/main" id="{07A5F98A-8C7A-4EF2-94AA-A590459933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40">
                <a:extLst>
                  <a:ext uri="{FF2B5EF4-FFF2-40B4-BE49-F238E27FC236}">
                    <a16:creationId xmlns:a16="http://schemas.microsoft.com/office/drawing/2014/main" id="{C6AD98FC-AD56-4D24-BC82-047FE59B1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Rectangle 41">
                <a:extLst>
                  <a:ext uri="{FF2B5EF4-FFF2-40B4-BE49-F238E27FC236}">
                    <a16:creationId xmlns:a16="http://schemas.microsoft.com/office/drawing/2014/main" id="{B405452A-549E-4652-8F4A-F4D5994C8F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CE7B8CB-7030-4C44-A347-6FA2CCF77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90" name="Rectangle 189">
              <a:extLst>
                <a:ext uri="{FF2B5EF4-FFF2-40B4-BE49-F238E27FC236}">
                  <a16:creationId xmlns:a16="http://schemas.microsoft.com/office/drawing/2014/main" id="{E740ABBC-AFEA-449C-8E1C-C7E3B6386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Picture 2">
              <a:extLst>
                <a:ext uri="{FF2B5EF4-FFF2-40B4-BE49-F238E27FC236}">
                  <a16:creationId xmlns:a16="http://schemas.microsoft.com/office/drawing/2014/main" id="{AFBF5B3D-5AEE-4236-BFA6-5C4AEC238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04AEADF-A4CA-445B-9E98-53DCB5248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37A39CC-AE12-4560-BB15-103BC6BCB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A310155B-E06E-4482-A8E4-05F9BEEC7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0D9A6479-3823-454B-86A2-085801324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7E29B83-978A-46AC-9803-D4B2259A0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A1EE4629-CC47-4814-9071-7D8C1025B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6A4C72EA-CDE3-4BF7-B19B-618D0AB65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959BC88C-2C4F-440A-87E6-B84FFBF92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560432CF-8C76-4CF6-AC49-38FCBD203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DA3DAB3E-03BA-4843-86E2-2A4B1AAC3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6AEEF6C3-2236-4BD2-B682-B89B7861F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D114B5DD-4530-4368-AD54-DBE1E33ED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7D7F289E-5455-4332-B8E6-73CA4B1AE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31B8ED58-D2D6-4371-B0CF-34C839424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FF784D01-EDF3-428D-A2C3-21518A2B1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F9C55DDF-735C-4405-A643-510D9DD83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85459816-3EE3-488A-9E11-78710B7ED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86929C31-B87D-4CE7-8F7D-E94F89FED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AA6A63D9-648C-4298-AFE5-FE2986432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B9A6CD14-6BA0-4DC1-9713-58BD6D716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842BE913-1756-4771-9BDD-E9EA5F937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8CDB490F-6023-4A53-8387-EBCF61CE4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Freeform 26">
              <a:extLst>
                <a:ext uri="{FF2B5EF4-FFF2-40B4-BE49-F238E27FC236}">
                  <a16:creationId xmlns:a16="http://schemas.microsoft.com/office/drawing/2014/main" id="{0BF64963-B166-4039-9356-9BC77123D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Freeform 27">
              <a:extLst>
                <a:ext uri="{FF2B5EF4-FFF2-40B4-BE49-F238E27FC236}">
                  <a16:creationId xmlns:a16="http://schemas.microsoft.com/office/drawing/2014/main" id="{D35CBE03-D3E7-40C3-90A6-1410CD876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Freeform 28">
              <a:extLst>
                <a:ext uri="{FF2B5EF4-FFF2-40B4-BE49-F238E27FC236}">
                  <a16:creationId xmlns:a16="http://schemas.microsoft.com/office/drawing/2014/main" id="{42BE21D2-7273-4BAE-9FCD-08D9A7439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Freeform 29">
              <a:extLst>
                <a:ext uri="{FF2B5EF4-FFF2-40B4-BE49-F238E27FC236}">
                  <a16:creationId xmlns:a16="http://schemas.microsoft.com/office/drawing/2014/main" id="{9243ACA3-660D-4F47-A45E-4240A6585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Freeform 30">
              <a:extLst>
                <a:ext uri="{FF2B5EF4-FFF2-40B4-BE49-F238E27FC236}">
                  <a16:creationId xmlns:a16="http://schemas.microsoft.com/office/drawing/2014/main" id="{6304B585-4266-428C-B78E-557A74A6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C2532A5C-36A5-40DA-9B5A-8E003BA59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3C42A587-F8EE-4DE6-A931-84B894EFE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B9CE367E-57D7-46EC-B71B-731FAF494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9E435D5C-35BF-4C30-AF6B-FE3CA0FE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E1891917-BED5-4ACE-8D42-DF1E8AEC7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B958EF4A-FBBA-4D3E-BBF4-CB804560B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E87B3D83-C6CD-4D70-853B-C51116246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3762DC6A-7EEA-4E01-B7F7-C4976B57D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4A0B68CE-208D-4F3F-997E-A146EABB0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1F1AA357-28D2-497C-A87B-19AE862DD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54047DF-8D9A-4EDA-B3DF-F8C8FF402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1A3C5C5D-AC51-4501-A726-8FAFF204C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" name="Freeform 43">
              <a:extLst>
                <a:ext uri="{FF2B5EF4-FFF2-40B4-BE49-F238E27FC236}">
                  <a16:creationId xmlns:a16="http://schemas.microsoft.com/office/drawing/2014/main" id="{0AB2048C-7423-48D2-AEC2-1F5D50F4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" name="Freeform 44">
              <a:extLst>
                <a:ext uri="{FF2B5EF4-FFF2-40B4-BE49-F238E27FC236}">
                  <a16:creationId xmlns:a16="http://schemas.microsoft.com/office/drawing/2014/main" id="{0E4D7C18-263F-499D-98AC-5A21A85B5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34959D3-C9FA-470D-966A-FAAFA0D44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" name="Freeform 46">
              <a:extLst>
                <a:ext uri="{FF2B5EF4-FFF2-40B4-BE49-F238E27FC236}">
                  <a16:creationId xmlns:a16="http://schemas.microsoft.com/office/drawing/2014/main" id="{32EE4EDE-7809-47D3-A629-F3809F8D6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6" name="Freeform 47">
              <a:extLst>
                <a:ext uri="{FF2B5EF4-FFF2-40B4-BE49-F238E27FC236}">
                  <a16:creationId xmlns:a16="http://schemas.microsoft.com/office/drawing/2014/main" id="{7E71B1AC-4989-4BE3-8BCF-8A2628B42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Freeform 48">
              <a:extLst>
                <a:ext uri="{FF2B5EF4-FFF2-40B4-BE49-F238E27FC236}">
                  <a16:creationId xmlns:a16="http://schemas.microsoft.com/office/drawing/2014/main" id="{E3BF1765-E019-47F9-B4DA-831CCC0A6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8" name="Freeform 49">
              <a:extLst>
                <a:ext uri="{FF2B5EF4-FFF2-40B4-BE49-F238E27FC236}">
                  <a16:creationId xmlns:a16="http://schemas.microsoft.com/office/drawing/2014/main" id="{137327CC-4553-4D19-8A3A-B5C8A658B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9" name="Freeform 50">
              <a:extLst>
                <a:ext uri="{FF2B5EF4-FFF2-40B4-BE49-F238E27FC236}">
                  <a16:creationId xmlns:a16="http://schemas.microsoft.com/office/drawing/2014/main" id="{900266D9-6780-4455-9022-E1574D18D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Freeform 51">
              <a:extLst>
                <a:ext uri="{FF2B5EF4-FFF2-40B4-BE49-F238E27FC236}">
                  <a16:creationId xmlns:a16="http://schemas.microsoft.com/office/drawing/2014/main" id="{8376D2F0-4980-4776-B109-9CC4154451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1" name="Freeform 52">
              <a:extLst>
                <a:ext uri="{FF2B5EF4-FFF2-40B4-BE49-F238E27FC236}">
                  <a16:creationId xmlns:a16="http://schemas.microsoft.com/office/drawing/2014/main" id="{629630F4-669F-4E83-9CBF-16161526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Freeform 53">
              <a:extLst>
                <a:ext uri="{FF2B5EF4-FFF2-40B4-BE49-F238E27FC236}">
                  <a16:creationId xmlns:a16="http://schemas.microsoft.com/office/drawing/2014/main" id="{33FF628A-1BA3-431F-8F80-822685D8C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3" name="Freeform 54">
              <a:extLst>
                <a:ext uri="{FF2B5EF4-FFF2-40B4-BE49-F238E27FC236}">
                  <a16:creationId xmlns:a16="http://schemas.microsoft.com/office/drawing/2014/main" id="{46F5A7DF-4DC3-466C-B3E8-9CB78D6A7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4" name="Freeform 55">
              <a:extLst>
                <a:ext uri="{FF2B5EF4-FFF2-40B4-BE49-F238E27FC236}">
                  <a16:creationId xmlns:a16="http://schemas.microsoft.com/office/drawing/2014/main" id="{25EC2936-D4BE-4326-9AEE-7657B9900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" name="Freeform 56">
              <a:extLst>
                <a:ext uri="{FF2B5EF4-FFF2-40B4-BE49-F238E27FC236}">
                  <a16:creationId xmlns:a16="http://schemas.microsoft.com/office/drawing/2014/main" id="{44A56C08-784A-43B4-A70C-214E21FF8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E0CE038-2628-4A1F-BCBF-C17AB7352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7" name="Freeform 58">
              <a:extLst>
                <a:ext uri="{FF2B5EF4-FFF2-40B4-BE49-F238E27FC236}">
                  <a16:creationId xmlns:a16="http://schemas.microsoft.com/office/drawing/2014/main" id="{A837BC47-A267-4AE9-B35A-E8AD4733A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E525C1-02E3-453E-1F24-94FFBDBBCDB9}"/>
              </a:ext>
            </a:extLst>
          </p:cNvPr>
          <p:cNvSpPr txBox="1"/>
          <p:nvPr/>
        </p:nvSpPr>
        <p:spPr>
          <a:xfrm>
            <a:off x="5191858" y="993531"/>
            <a:ext cx="5855553" cy="522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6000" cap="all" dirty="0"/>
              <a:t>  KNEAD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6000" cap="all" dirty="0"/>
              <a:t>Bread making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cap="all" dirty="0"/>
              <a:t> Saturday 7</a:t>
            </a:r>
            <a:r>
              <a:rPr lang="en-US" sz="2800" cap="all" baseline="30000" dirty="0"/>
              <a:t>th</a:t>
            </a:r>
            <a:r>
              <a:rPr lang="en-US" sz="2800" cap="all" dirty="0"/>
              <a:t> march 10am to  12     noon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cap="all" dirty="0"/>
              <a:t>We are making bara </a:t>
            </a:r>
            <a:r>
              <a:rPr lang="en-US" sz="2800" cap="all" dirty="0" err="1"/>
              <a:t>brith</a:t>
            </a:r>
            <a:endParaRPr lang="en-US" sz="2800" cap="all" dirty="0"/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cap="all" dirty="0"/>
              <a:t>Speak to </a:t>
            </a:r>
            <a:r>
              <a:rPr lang="en-US" sz="2800" cap="all" dirty="0" err="1"/>
              <a:t>kate</a:t>
            </a:r>
            <a:r>
              <a:rPr lang="en-US" sz="2800" cap="all" dirty="0"/>
              <a:t> to book a place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cap="al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A97A1-89B8-B7B9-AE11-CBB626CA0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14288"/>
            <a:ext cx="4208462" cy="1905000"/>
          </a:xfrm>
          <a:prstGeom prst="rect">
            <a:avLst/>
          </a:prstGeom>
          <a:noFill/>
          <a:ln w="25400" algn="ctr">
            <a:solidFill>
              <a:srgbClr val="0000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E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F90CA-CDF4-BD67-661A-546BB7CE3F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6963"/>
          <a:stretch>
            <a:fillRect/>
          </a:stretch>
        </p:blipFill>
        <p:spPr>
          <a:xfrm>
            <a:off x="0" y="-6106"/>
            <a:ext cx="5119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2D4184-F21A-8991-9D7A-04082725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>
            <a:extLst>
              <a:ext uri="{FF2B5EF4-FFF2-40B4-BE49-F238E27FC236}">
                <a16:creationId xmlns:a16="http://schemas.microsoft.com/office/drawing/2014/main" id="{9F0DFD5B-09F7-A9EF-19DD-724395D19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9B4AC2E-A015-AFD6-8955-2CD6DDA0F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1453BF4-BBF3-CBA5-1641-2F6B1F732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161" name="Rectangle 5">
                <a:extLst>
                  <a:ext uri="{FF2B5EF4-FFF2-40B4-BE49-F238E27FC236}">
                    <a16:creationId xmlns:a16="http://schemas.microsoft.com/office/drawing/2014/main" id="{B0B02384-EF7B-1514-E498-06F570C669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6">
                <a:extLst>
                  <a:ext uri="{FF2B5EF4-FFF2-40B4-BE49-F238E27FC236}">
                    <a16:creationId xmlns:a16="http://schemas.microsoft.com/office/drawing/2014/main" id="{C93DEA0A-FE2A-4D2B-36B1-766D340933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7">
                <a:extLst>
                  <a:ext uri="{FF2B5EF4-FFF2-40B4-BE49-F238E27FC236}">
                    <a16:creationId xmlns:a16="http://schemas.microsoft.com/office/drawing/2014/main" id="{42E726D4-5EC4-A4E9-3781-BE8897D198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8">
                <a:extLst>
                  <a:ext uri="{FF2B5EF4-FFF2-40B4-BE49-F238E27FC236}">
                    <a16:creationId xmlns:a16="http://schemas.microsoft.com/office/drawing/2014/main" id="{E04DBF83-6D5D-1EDD-F642-9C52118A0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9">
                <a:extLst>
                  <a:ext uri="{FF2B5EF4-FFF2-40B4-BE49-F238E27FC236}">
                    <a16:creationId xmlns:a16="http://schemas.microsoft.com/office/drawing/2014/main" id="{9CF23D84-D47D-9145-AA08-E09ED87910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10">
                <a:extLst>
                  <a:ext uri="{FF2B5EF4-FFF2-40B4-BE49-F238E27FC236}">
                    <a16:creationId xmlns:a16="http://schemas.microsoft.com/office/drawing/2014/main" id="{F50D1AD8-AE55-E86B-2BF1-1BBA982428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11">
                <a:extLst>
                  <a:ext uri="{FF2B5EF4-FFF2-40B4-BE49-F238E27FC236}">
                    <a16:creationId xmlns:a16="http://schemas.microsoft.com/office/drawing/2014/main" id="{0304B936-8067-7AF8-51B7-13E013140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12">
                <a:extLst>
                  <a:ext uri="{FF2B5EF4-FFF2-40B4-BE49-F238E27FC236}">
                    <a16:creationId xmlns:a16="http://schemas.microsoft.com/office/drawing/2014/main" id="{3A928C4C-DBD7-AB6C-8393-AD3039220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13">
                <a:extLst>
                  <a:ext uri="{FF2B5EF4-FFF2-40B4-BE49-F238E27FC236}">
                    <a16:creationId xmlns:a16="http://schemas.microsoft.com/office/drawing/2014/main" id="{D220D728-7BD0-73BA-501E-E119F7723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14">
                <a:extLst>
                  <a:ext uri="{FF2B5EF4-FFF2-40B4-BE49-F238E27FC236}">
                    <a16:creationId xmlns:a16="http://schemas.microsoft.com/office/drawing/2014/main" id="{86D2A012-58F7-F36B-3958-4ECE4AF17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15">
                <a:extLst>
                  <a:ext uri="{FF2B5EF4-FFF2-40B4-BE49-F238E27FC236}">
                    <a16:creationId xmlns:a16="http://schemas.microsoft.com/office/drawing/2014/main" id="{631C8AF8-03F2-A34F-5D93-4BB4381D3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16">
                <a:extLst>
                  <a:ext uri="{FF2B5EF4-FFF2-40B4-BE49-F238E27FC236}">
                    <a16:creationId xmlns:a16="http://schemas.microsoft.com/office/drawing/2014/main" id="{77C98DB8-5040-21D1-AA80-1E19557FB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17">
                <a:extLst>
                  <a:ext uri="{FF2B5EF4-FFF2-40B4-BE49-F238E27FC236}">
                    <a16:creationId xmlns:a16="http://schemas.microsoft.com/office/drawing/2014/main" id="{A35A30D8-8FFE-62DC-04BF-00F1B53AC5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18">
                <a:extLst>
                  <a:ext uri="{FF2B5EF4-FFF2-40B4-BE49-F238E27FC236}">
                    <a16:creationId xmlns:a16="http://schemas.microsoft.com/office/drawing/2014/main" id="{52CB273D-22A0-684D-C7A8-BA42CF1DA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19">
                <a:extLst>
                  <a:ext uri="{FF2B5EF4-FFF2-40B4-BE49-F238E27FC236}">
                    <a16:creationId xmlns:a16="http://schemas.microsoft.com/office/drawing/2014/main" id="{36D9C3A7-8F87-DD5C-8FCB-A6162C1A6D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20">
                <a:extLst>
                  <a:ext uri="{FF2B5EF4-FFF2-40B4-BE49-F238E27FC236}">
                    <a16:creationId xmlns:a16="http://schemas.microsoft.com/office/drawing/2014/main" id="{DB10CEEA-3B20-324E-2BFE-DC00E6F0C3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Rectangle 21">
                <a:extLst>
                  <a:ext uri="{FF2B5EF4-FFF2-40B4-BE49-F238E27FC236}">
                    <a16:creationId xmlns:a16="http://schemas.microsoft.com/office/drawing/2014/main" id="{3C2D52AC-7AEB-854F-B7F5-00ED3FA32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22">
                <a:extLst>
                  <a:ext uri="{FF2B5EF4-FFF2-40B4-BE49-F238E27FC236}">
                    <a16:creationId xmlns:a16="http://schemas.microsoft.com/office/drawing/2014/main" id="{F6188F74-7109-546D-5F6B-E8F890632F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23">
                <a:extLst>
                  <a:ext uri="{FF2B5EF4-FFF2-40B4-BE49-F238E27FC236}">
                    <a16:creationId xmlns:a16="http://schemas.microsoft.com/office/drawing/2014/main" id="{4094E4FD-875F-EB4F-12C6-C8BFB7EAD9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24">
                <a:extLst>
                  <a:ext uri="{FF2B5EF4-FFF2-40B4-BE49-F238E27FC236}">
                    <a16:creationId xmlns:a16="http://schemas.microsoft.com/office/drawing/2014/main" id="{D7912B3B-1B7D-AAD7-629A-AB8C28495D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25">
                <a:extLst>
                  <a:ext uri="{FF2B5EF4-FFF2-40B4-BE49-F238E27FC236}">
                    <a16:creationId xmlns:a16="http://schemas.microsoft.com/office/drawing/2014/main" id="{149E596E-3E77-788B-A260-23C01CD6B4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26">
                <a:extLst>
                  <a:ext uri="{FF2B5EF4-FFF2-40B4-BE49-F238E27FC236}">
                    <a16:creationId xmlns:a16="http://schemas.microsoft.com/office/drawing/2014/main" id="{3D466628-8429-16C7-C130-55757AA425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7">
                <a:extLst>
                  <a:ext uri="{FF2B5EF4-FFF2-40B4-BE49-F238E27FC236}">
                    <a16:creationId xmlns:a16="http://schemas.microsoft.com/office/drawing/2014/main" id="{2AE48D04-A729-4852-CF85-5844FA077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8">
                <a:extLst>
                  <a:ext uri="{FF2B5EF4-FFF2-40B4-BE49-F238E27FC236}">
                    <a16:creationId xmlns:a16="http://schemas.microsoft.com/office/drawing/2014/main" id="{CBCA7C28-1EB2-BB82-A2A7-E6E8ECA8EF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9">
                <a:extLst>
                  <a:ext uri="{FF2B5EF4-FFF2-40B4-BE49-F238E27FC236}">
                    <a16:creationId xmlns:a16="http://schemas.microsoft.com/office/drawing/2014/main" id="{12E5FFCC-FA46-4F1B-E693-7E3A1ADFC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30">
                <a:extLst>
                  <a:ext uri="{FF2B5EF4-FFF2-40B4-BE49-F238E27FC236}">
                    <a16:creationId xmlns:a16="http://schemas.microsoft.com/office/drawing/2014/main" id="{CAB6BF7C-50F0-D4C9-4AF8-80D4A3590D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31">
                <a:extLst>
                  <a:ext uri="{FF2B5EF4-FFF2-40B4-BE49-F238E27FC236}">
                    <a16:creationId xmlns:a16="http://schemas.microsoft.com/office/drawing/2014/main" id="{888DBC96-7052-8287-33B8-395569EC53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679C4CE-4D5D-D137-CC5C-649328E91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51" name="Freeform 32">
                <a:extLst>
                  <a:ext uri="{FF2B5EF4-FFF2-40B4-BE49-F238E27FC236}">
                    <a16:creationId xmlns:a16="http://schemas.microsoft.com/office/drawing/2014/main" id="{A7F9A89A-35BD-0ED7-4425-9EDEB853C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33">
                <a:extLst>
                  <a:ext uri="{FF2B5EF4-FFF2-40B4-BE49-F238E27FC236}">
                    <a16:creationId xmlns:a16="http://schemas.microsoft.com/office/drawing/2014/main" id="{99DFCD51-4399-C06A-327B-1EF75E80E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34">
                <a:extLst>
                  <a:ext uri="{FF2B5EF4-FFF2-40B4-BE49-F238E27FC236}">
                    <a16:creationId xmlns:a16="http://schemas.microsoft.com/office/drawing/2014/main" id="{461B034D-2BBC-2095-C13A-902A28EB3A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35">
                <a:extLst>
                  <a:ext uri="{FF2B5EF4-FFF2-40B4-BE49-F238E27FC236}">
                    <a16:creationId xmlns:a16="http://schemas.microsoft.com/office/drawing/2014/main" id="{027CFDFE-69C0-124E-396E-EE09FF5B99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36">
                <a:extLst>
                  <a:ext uri="{FF2B5EF4-FFF2-40B4-BE49-F238E27FC236}">
                    <a16:creationId xmlns:a16="http://schemas.microsoft.com/office/drawing/2014/main" id="{CFED8068-4C07-1A64-A14D-29BB3B6DE4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37">
                <a:extLst>
                  <a:ext uri="{FF2B5EF4-FFF2-40B4-BE49-F238E27FC236}">
                    <a16:creationId xmlns:a16="http://schemas.microsoft.com/office/drawing/2014/main" id="{1A08BDBF-6A5E-7F62-7564-2E9CA018A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Freeform 38">
                <a:extLst>
                  <a:ext uri="{FF2B5EF4-FFF2-40B4-BE49-F238E27FC236}">
                    <a16:creationId xmlns:a16="http://schemas.microsoft.com/office/drawing/2014/main" id="{3F0A93C9-18D8-83DB-898F-D5C26AC47D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9">
                <a:extLst>
                  <a:ext uri="{FF2B5EF4-FFF2-40B4-BE49-F238E27FC236}">
                    <a16:creationId xmlns:a16="http://schemas.microsoft.com/office/drawing/2014/main" id="{7C09D368-11F6-5E35-F03B-2D0280D86F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40">
                <a:extLst>
                  <a:ext uri="{FF2B5EF4-FFF2-40B4-BE49-F238E27FC236}">
                    <a16:creationId xmlns:a16="http://schemas.microsoft.com/office/drawing/2014/main" id="{C27977C1-4BC6-D489-AE49-80C373D96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Rectangle 41">
                <a:extLst>
                  <a:ext uri="{FF2B5EF4-FFF2-40B4-BE49-F238E27FC236}">
                    <a16:creationId xmlns:a16="http://schemas.microsoft.com/office/drawing/2014/main" id="{6D48ADBA-0CBA-26A1-35E4-2803473FB4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4FF194F-29BD-BA56-938D-7142DC70B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90" name="Rectangle 189">
              <a:extLst>
                <a:ext uri="{FF2B5EF4-FFF2-40B4-BE49-F238E27FC236}">
                  <a16:creationId xmlns:a16="http://schemas.microsoft.com/office/drawing/2014/main" id="{2C3A582A-1EBF-6100-D267-15C3498A1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Picture 2">
              <a:extLst>
                <a:ext uri="{FF2B5EF4-FFF2-40B4-BE49-F238E27FC236}">
                  <a16:creationId xmlns:a16="http://schemas.microsoft.com/office/drawing/2014/main" id="{FFC0C034-0EE4-8117-205F-C3914D08A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79255AF-5579-22C8-6DDA-D9A5B691F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9250AF1-22CF-08C6-CF4F-7FA0140E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5E1F5941-A0B9-24CD-6F44-05A9254D5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308072AF-26CE-11D9-1D01-2A5746D1D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2DEC4A3-A089-2A7D-9CA2-E14A17E9A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26AC54DA-066A-636D-1DBE-2F8A7059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234A03CA-72F2-704D-E092-751944110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1B98B335-33B9-5DD2-21D4-ECC3245FC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DF8C8A55-E5F5-C0C8-ADD4-CE34AAD3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16B73C6E-1D96-DCCB-58CB-94DB956BB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4AF36277-1334-4E46-0C8A-9313D13A9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CF5212AA-5FCA-3066-5BB4-8DFB321AC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C457151E-F4BA-FBEE-37FB-FD7919523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E0860B48-AE57-E227-8446-CBAC22977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6781743D-C2E8-C658-D034-F8B77374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D7D13F5C-CE81-F868-8074-835E59456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055ABF4D-6DA9-547F-74AF-43468CBEA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854ABA93-FCB9-25AA-52DE-FDA1C1401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B004303A-42BC-4B5E-F70E-92CFDA804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E3502E98-4147-5294-FD14-B6A15359F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066CEDDF-5000-5119-9DAC-DA5B2502B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F2995A82-6FE7-2B95-658B-4FAA4ECE9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Freeform 26">
              <a:extLst>
                <a:ext uri="{FF2B5EF4-FFF2-40B4-BE49-F238E27FC236}">
                  <a16:creationId xmlns:a16="http://schemas.microsoft.com/office/drawing/2014/main" id="{1C4EAF25-3269-100C-37FB-A8CC271D0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Freeform 27">
              <a:extLst>
                <a:ext uri="{FF2B5EF4-FFF2-40B4-BE49-F238E27FC236}">
                  <a16:creationId xmlns:a16="http://schemas.microsoft.com/office/drawing/2014/main" id="{A07E267F-83DE-54B4-525D-97482FAFD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Freeform 28">
              <a:extLst>
                <a:ext uri="{FF2B5EF4-FFF2-40B4-BE49-F238E27FC236}">
                  <a16:creationId xmlns:a16="http://schemas.microsoft.com/office/drawing/2014/main" id="{278D376E-800D-3495-AA84-457A14F07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Freeform 29">
              <a:extLst>
                <a:ext uri="{FF2B5EF4-FFF2-40B4-BE49-F238E27FC236}">
                  <a16:creationId xmlns:a16="http://schemas.microsoft.com/office/drawing/2014/main" id="{DE36DACB-CFF5-0F8E-DDD2-3D7EA356E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Freeform 30">
              <a:extLst>
                <a:ext uri="{FF2B5EF4-FFF2-40B4-BE49-F238E27FC236}">
                  <a16:creationId xmlns:a16="http://schemas.microsoft.com/office/drawing/2014/main" id="{A1F23D3E-B39C-90C4-96B0-BC857DB6E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24F8664A-8EC5-226A-3CAF-289D118A7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79ED2D15-839D-EAF2-3D57-BF221E124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9B1EE6C-4249-CC3C-3D68-5408CA6FA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0A5FEC83-BE4D-C867-5008-0BCBCBE3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DD9904C7-2493-519E-8512-01794B9B5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5AC23B1E-5E4D-D00A-92CE-26672C044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C0DCE628-C6C4-33F0-E33F-0972F7A09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9002A98A-5A3A-1877-0464-96EF787C9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BE0F77C4-291E-C106-D498-620080F12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ED5799B1-47A4-D2EB-76DA-5E5D6C63F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F38AEA1F-EEEB-2923-B51A-6459548B1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814280B8-05ED-DD67-49CB-D6FD88C58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" name="Freeform 43">
              <a:extLst>
                <a:ext uri="{FF2B5EF4-FFF2-40B4-BE49-F238E27FC236}">
                  <a16:creationId xmlns:a16="http://schemas.microsoft.com/office/drawing/2014/main" id="{7FBFA0D6-8E3D-6559-18FE-CAE5D2A69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" name="Freeform 44">
              <a:extLst>
                <a:ext uri="{FF2B5EF4-FFF2-40B4-BE49-F238E27FC236}">
                  <a16:creationId xmlns:a16="http://schemas.microsoft.com/office/drawing/2014/main" id="{A0CBB2C7-2FBD-7790-36A4-3709E25F7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CFA349F-A07F-AB9F-99C2-C675BBE1E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" name="Freeform 46">
              <a:extLst>
                <a:ext uri="{FF2B5EF4-FFF2-40B4-BE49-F238E27FC236}">
                  <a16:creationId xmlns:a16="http://schemas.microsoft.com/office/drawing/2014/main" id="{94838E54-4196-D921-1810-CD404E62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6" name="Freeform 47">
              <a:extLst>
                <a:ext uri="{FF2B5EF4-FFF2-40B4-BE49-F238E27FC236}">
                  <a16:creationId xmlns:a16="http://schemas.microsoft.com/office/drawing/2014/main" id="{F2ECB6F4-1FF8-BEF9-6C9E-4B9459033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Freeform 48">
              <a:extLst>
                <a:ext uri="{FF2B5EF4-FFF2-40B4-BE49-F238E27FC236}">
                  <a16:creationId xmlns:a16="http://schemas.microsoft.com/office/drawing/2014/main" id="{31238618-1002-DC59-6D83-EEA744CF7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8" name="Freeform 49">
              <a:extLst>
                <a:ext uri="{FF2B5EF4-FFF2-40B4-BE49-F238E27FC236}">
                  <a16:creationId xmlns:a16="http://schemas.microsoft.com/office/drawing/2014/main" id="{6709D780-D0C9-1F74-8ED8-172B39AE1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9" name="Freeform 50">
              <a:extLst>
                <a:ext uri="{FF2B5EF4-FFF2-40B4-BE49-F238E27FC236}">
                  <a16:creationId xmlns:a16="http://schemas.microsoft.com/office/drawing/2014/main" id="{F8165A6A-66DE-2D22-7672-0F59B6788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Freeform 51">
              <a:extLst>
                <a:ext uri="{FF2B5EF4-FFF2-40B4-BE49-F238E27FC236}">
                  <a16:creationId xmlns:a16="http://schemas.microsoft.com/office/drawing/2014/main" id="{1F492E74-AFA8-0897-09D7-2E661E5F2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1" name="Freeform 52">
              <a:extLst>
                <a:ext uri="{FF2B5EF4-FFF2-40B4-BE49-F238E27FC236}">
                  <a16:creationId xmlns:a16="http://schemas.microsoft.com/office/drawing/2014/main" id="{B53FE47B-2A5B-0B4B-C947-65FA24857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Freeform 53">
              <a:extLst>
                <a:ext uri="{FF2B5EF4-FFF2-40B4-BE49-F238E27FC236}">
                  <a16:creationId xmlns:a16="http://schemas.microsoft.com/office/drawing/2014/main" id="{88C90A89-CA29-868D-6FE3-D3B1AF43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3" name="Freeform 54">
              <a:extLst>
                <a:ext uri="{FF2B5EF4-FFF2-40B4-BE49-F238E27FC236}">
                  <a16:creationId xmlns:a16="http://schemas.microsoft.com/office/drawing/2014/main" id="{5784664B-044D-A65B-775A-1D542A91D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4" name="Freeform 55">
              <a:extLst>
                <a:ext uri="{FF2B5EF4-FFF2-40B4-BE49-F238E27FC236}">
                  <a16:creationId xmlns:a16="http://schemas.microsoft.com/office/drawing/2014/main" id="{DD0E98F4-0A2A-2E66-FAD7-72FD73848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" name="Freeform 56">
              <a:extLst>
                <a:ext uri="{FF2B5EF4-FFF2-40B4-BE49-F238E27FC236}">
                  <a16:creationId xmlns:a16="http://schemas.microsoft.com/office/drawing/2014/main" id="{FACF81C2-A718-7BFB-C3EA-56B6AE63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9728831B-DA42-6B71-7A88-5D9D98BD8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7" name="Freeform 58">
              <a:extLst>
                <a:ext uri="{FF2B5EF4-FFF2-40B4-BE49-F238E27FC236}">
                  <a16:creationId xmlns:a16="http://schemas.microsoft.com/office/drawing/2014/main" id="{0EB56F05-75E6-5CC1-0E18-C4717958D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2F3318-3D9A-5BFD-02DB-A912DB315549}"/>
              </a:ext>
            </a:extLst>
          </p:cNvPr>
          <p:cNvSpPr txBox="1"/>
          <p:nvPr/>
        </p:nvSpPr>
        <p:spPr>
          <a:xfrm>
            <a:off x="2352676" y="208673"/>
            <a:ext cx="7550760" cy="533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cap="all"/>
              <a:t>  </a:t>
            </a:r>
            <a:endParaRPr lang="en-US" cap="al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2D029-6804-CA8B-EE8B-4F3C90683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86" y="-9525"/>
            <a:ext cx="614788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B9BBF-A08D-22A5-3E8A-F90B1AA2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>
            <a:extLst>
              <a:ext uri="{FF2B5EF4-FFF2-40B4-BE49-F238E27FC236}">
                <a16:creationId xmlns:a16="http://schemas.microsoft.com/office/drawing/2014/main" id="{76611776-8D90-4B4D-7DDA-9676DF97D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AA89C30-7EF8-E6B0-B5D7-D49F0EEBB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8AEDAD1-AE6E-97CD-2D81-E79425193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161" name="Rectangle 5">
                <a:extLst>
                  <a:ext uri="{FF2B5EF4-FFF2-40B4-BE49-F238E27FC236}">
                    <a16:creationId xmlns:a16="http://schemas.microsoft.com/office/drawing/2014/main" id="{71FF5F79-3E70-6C9B-D4F5-E5B5E47DA9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Freeform 6">
                <a:extLst>
                  <a:ext uri="{FF2B5EF4-FFF2-40B4-BE49-F238E27FC236}">
                    <a16:creationId xmlns:a16="http://schemas.microsoft.com/office/drawing/2014/main" id="{08E0DADE-3ABE-7CF6-B1A0-E4B8FD65E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Freeform 7">
                <a:extLst>
                  <a:ext uri="{FF2B5EF4-FFF2-40B4-BE49-F238E27FC236}">
                    <a16:creationId xmlns:a16="http://schemas.microsoft.com/office/drawing/2014/main" id="{A57A39BB-E6C5-70F3-CDF3-D8C36C806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Freeform 8">
                <a:extLst>
                  <a:ext uri="{FF2B5EF4-FFF2-40B4-BE49-F238E27FC236}">
                    <a16:creationId xmlns:a16="http://schemas.microsoft.com/office/drawing/2014/main" id="{FAAB7F89-E0AF-6A98-005F-D079DFD1F3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9">
                <a:extLst>
                  <a:ext uri="{FF2B5EF4-FFF2-40B4-BE49-F238E27FC236}">
                    <a16:creationId xmlns:a16="http://schemas.microsoft.com/office/drawing/2014/main" id="{750CD044-9C5C-055E-0E21-0FE372E45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10">
                <a:extLst>
                  <a:ext uri="{FF2B5EF4-FFF2-40B4-BE49-F238E27FC236}">
                    <a16:creationId xmlns:a16="http://schemas.microsoft.com/office/drawing/2014/main" id="{AD89F6AB-F286-83FC-4E15-7990184D0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11">
                <a:extLst>
                  <a:ext uri="{FF2B5EF4-FFF2-40B4-BE49-F238E27FC236}">
                    <a16:creationId xmlns:a16="http://schemas.microsoft.com/office/drawing/2014/main" id="{CFA74211-20B7-E12B-EAE9-F5561F4503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Freeform 12">
                <a:extLst>
                  <a:ext uri="{FF2B5EF4-FFF2-40B4-BE49-F238E27FC236}">
                    <a16:creationId xmlns:a16="http://schemas.microsoft.com/office/drawing/2014/main" id="{E69D6439-F9F2-4A61-3761-7743D98AB7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13">
                <a:extLst>
                  <a:ext uri="{FF2B5EF4-FFF2-40B4-BE49-F238E27FC236}">
                    <a16:creationId xmlns:a16="http://schemas.microsoft.com/office/drawing/2014/main" id="{955F050F-682A-901C-6661-97E32B999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Freeform 14">
                <a:extLst>
                  <a:ext uri="{FF2B5EF4-FFF2-40B4-BE49-F238E27FC236}">
                    <a16:creationId xmlns:a16="http://schemas.microsoft.com/office/drawing/2014/main" id="{131D632A-0E70-553D-ED8B-23EB47502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15">
                <a:extLst>
                  <a:ext uri="{FF2B5EF4-FFF2-40B4-BE49-F238E27FC236}">
                    <a16:creationId xmlns:a16="http://schemas.microsoft.com/office/drawing/2014/main" id="{48F8D25C-9D53-0B99-7EE9-D9105E4C8D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16">
                <a:extLst>
                  <a:ext uri="{FF2B5EF4-FFF2-40B4-BE49-F238E27FC236}">
                    <a16:creationId xmlns:a16="http://schemas.microsoft.com/office/drawing/2014/main" id="{FC04BC00-17D2-747C-8510-25AB63166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Freeform 17">
                <a:extLst>
                  <a:ext uri="{FF2B5EF4-FFF2-40B4-BE49-F238E27FC236}">
                    <a16:creationId xmlns:a16="http://schemas.microsoft.com/office/drawing/2014/main" id="{94006F7E-0F8B-6F68-566E-567FA8920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Freeform 18">
                <a:extLst>
                  <a:ext uri="{FF2B5EF4-FFF2-40B4-BE49-F238E27FC236}">
                    <a16:creationId xmlns:a16="http://schemas.microsoft.com/office/drawing/2014/main" id="{21798E7B-656A-7102-6902-E5A9E270D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Freeform 19">
                <a:extLst>
                  <a:ext uri="{FF2B5EF4-FFF2-40B4-BE49-F238E27FC236}">
                    <a16:creationId xmlns:a16="http://schemas.microsoft.com/office/drawing/2014/main" id="{6796F6D5-2B8D-1013-B92C-50636A0DB5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Freeform 20">
                <a:extLst>
                  <a:ext uri="{FF2B5EF4-FFF2-40B4-BE49-F238E27FC236}">
                    <a16:creationId xmlns:a16="http://schemas.microsoft.com/office/drawing/2014/main" id="{62ED83B4-FF57-4F85-161D-595DBF4333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Rectangle 21">
                <a:extLst>
                  <a:ext uri="{FF2B5EF4-FFF2-40B4-BE49-F238E27FC236}">
                    <a16:creationId xmlns:a16="http://schemas.microsoft.com/office/drawing/2014/main" id="{3FD2824D-DBA9-BA0D-96BC-800A0591D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Freeform 22">
                <a:extLst>
                  <a:ext uri="{FF2B5EF4-FFF2-40B4-BE49-F238E27FC236}">
                    <a16:creationId xmlns:a16="http://schemas.microsoft.com/office/drawing/2014/main" id="{BF9454D2-7C21-E983-42B9-57CCF1049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Freeform 23">
                <a:extLst>
                  <a:ext uri="{FF2B5EF4-FFF2-40B4-BE49-F238E27FC236}">
                    <a16:creationId xmlns:a16="http://schemas.microsoft.com/office/drawing/2014/main" id="{239769F2-0B56-2336-B87A-B99197194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Freeform 24">
                <a:extLst>
                  <a:ext uri="{FF2B5EF4-FFF2-40B4-BE49-F238E27FC236}">
                    <a16:creationId xmlns:a16="http://schemas.microsoft.com/office/drawing/2014/main" id="{0BD7DB01-B138-0D24-3310-9F94F1F72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Freeform 25">
                <a:extLst>
                  <a:ext uri="{FF2B5EF4-FFF2-40B4-BE49-F238E27FC236}">
                    <a16:creationId xmlns:a16="http://schemas.microsoft.com/office/drawing/2014/main" id="{B5894E80-C6C3-6F2E-0DB0-1CA5794DDF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Freeform 26">
                <a:extLst>
                  <a:ext uri="{FF2B5EF4-FFF2-40B4-BE49-F238E27FC236}">
                    <a16:creationId xmlns:a16="http://schemas.microsoft.com/office/drawing/2014/main" id="{6F215708-FC62-1F34-E7DD-B4DC90D02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Freeform 27">
                <a:extLst>
                  <a:ext uri="{FF2B5EF4-FFF2-40B4-BE49-F238E27FC236}">
                    <a16:creationId xmlns:a16="http://schemas.microsoft.com/office/drawing/2014/main" id="{F40D1ADD-35D1-784C-0E0C-B32452A833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Freeform 28">
                <a:extLst>
                  <a:ext uri="{FF2B5EF4-FFF2-40B4-BE49-F238E27FC236}">
                    <a16:creationId xmlns:a16="http://schemas.microsoft.com/office/drawing/2014/main" id="{A621D96C-7424-7BDB-28A2-E23EB8883F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Freeform 29">
                <a:extLst>
                  <a:ext uri="{FF2B5EF4-FFF2-40B4-BE49-F238E27FC236}">
                    <a16:creationId xmlns:a16="http://schemas.microsoft.com/office/drawing/2014/main" id="{60CD0520-89AB-D10D-11C1-ECF69B3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Freeform 30">
                <a:extLst>
                  <a:ext uri="{FF2B5EF4-FFF2-40B4-BE49-F238E27FC236}">
                    <a16:creationId xmlns:a16="http://schemas.microsoft.com/office/drawing/2014/main" id="{8AE70DC2-8D29-393A-B5FB-5EAFCFDF85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31">
                <a:extLst>
                  <a:ext uri="{FF2B5EF4-FFF2-40B4-BE49-F238E27FC236}">
                    <a16:creationId xmlns:a16="http://schemas.microsoft.com/office/drawing/2014/main" id="{C52459F1-0631-12B5-CF24-A9A0747F66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395BAB3-3042-D9AE-75DE-20AB32226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51" name="Freeform 32">
                <a:extLst>
                  <a:ext uri="{FF2B5EF4-FFF2-40B4-BE49-F238E27FC236}">
                    <a16:creationId xmlns:a16="http://schemas.microsoft.com/office/drawing/2014/main" id="{47ADBFC2-CED2-8994-3A56-564322F530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33">
                <a:extLst>
                  <a:ext uri="{FF2B5EF4-FFF2-40B4-BE49-F238E27FC236}">
                    <a16:creationId xmlns:a16="http://schemas.microsoft.com/office/drawing/2014/main" id="{23E6BE4B-CF2F-6FF4-29CF-7212A5616E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34">
                <a:extLst>
                  <a:ext uri="{FF2B5EF4-FFF2-40B4-BE49-F238E27FC236}">
                    <a16:creationId xmlns:a16="http://schemas.microsoft.com/office/drawing/2014/main" id="{37B2C03A-90AF-B497-167F-AD91F8CD0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35">
                <a:extLst>
                  <a:ext uri="{FF2B5EF4-FFF2-40B4-BE49-F238E27FC236}">
                    <a16:creationId xmlns:a16="http://schemas.microsoft.com/office/drawing/2014/main" id="{97F89420-74AB-A3FA-9561-F7601D46E3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36">
                <a:extLst>
                  <a:ext uri="{FF2B5EF4-FFF2-40B4-BE49-F238E27FC236}">
                    <a16:creationId xmlns:a16="http://schemas.microsoft.com/office/drawing/2014/main" id="{73D46C8B-01B2-5BBF-B84F-49766D720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Freeform 37">
                <a:extLst>
                  <a:ext uri="{FF2B5EF4-FFF2-40B4-BE49-F238E27FC236}">
                    <a16:creationId xmlns:a16="http://schemas.microsoft.com/office/drawing/2014/main" id="{F9848B02-88AB-4401-41C0-9A77DA39B9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Freeform 38">
                <a:extLst>
                  <a:ext uri="{FF2B5EF4-FFF2-40B4-BE49-F238E27FC236}">
                    <a16:creationId xmlns:a16="http://schemas.microsoft.com/office/drawing/2014/main" id="{A5438F52-9FD7-D35A-DBF3-1A66A0DF03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Freeform 39">
                <a:extLst>
                  <a:ext uri="{FF2B5EF4-FFF2-40B4-BE49-F238E27FC236}">
                    <a16:creationId xmlns:a16="http://schemas.microsoft.com/office/drawing/2014/main" id="{1AAE5623-B1A0-FA99-EC19-10C137391E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40">
                <a:extLst>
                  <a:ext uri="{FF2B5EF4-FFF2-40B4-BE49-F238E27FC236}">
                    <a16:creationId xmlns:a16="http://schemas.microsoft.com/office/drawing/2014/main" id="{4166B736-4383-6B3A-1F4A-E9F06D7658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Rectangle 41">
                <a:extLst>
                  <a:ext uri="{FF2B5EF4-FFF2-40B4-BE49-F238E27FC236}">
                    <a16:creationId xmlns:a16="http://schemas.microsoft.com/office/drawing/2014/main" id="{585CEFC3-955D-881D-1EBA-1C5A2FBA0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CDC4823-AAE6-BBDE-2235-F97639C91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90" name="Rectangle 189">
              <a:extLst>
                <a:ext uri="{FF2B5EF4-FFF2-40B4-BE49-F238E27FC236}">
                  <a16:creationId xmlns:a16="http://schemas.microsoft.com/office/drawing/2014/main" id="{D2F6DEB2-421E-3222-4DA8-A75328ACC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Picture 2">
              <a:extLst>
                <a:ext uri="{FF2B5EF4-FFF2-40B4-BE49-F238E27FC236}">
                  <a16:creationId xmlns:a16="http://schemas.microsoft.com/office/drawing/2014/main" id="{C70F08AD-B7E6-9812-CDD6-D2D2CE47F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03B3CA9-49A7-47A2-67B3-787625160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286121A-21A0-9A8D-402F-14F6EC55E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5B7EF387-7011-5559-BB7B-5DF47B43D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B317AB3A-B261-C83F-B48C-0641C6D84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3B7C6F1-0E4A-06AB-2335-F77432FA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DBB5FC00-D419-FD3B-F0B3-87E36B9E4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F9DD172A-C95F-05CE-68E6-3FAB2548F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CA967F70-5C5C-C5AD-D0B4-CF71CB838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A7E28F64-A5EF-E42E-9734-142822AF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34F69A5A-FB72-B360-6640-E4F5DB44A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14C97124-5901-107D-F93B-DAE9E36BA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C57EFD14-8475-D4E3-A1F7-7EE574A6E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54A313F4-9B51-27CA-F966-9D0BC1F2A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DDFC0332-EE3C-AF3D-42EE-EA0A4DA4D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7D486000-280C-C98C-333B-197B52E35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95864117-BC27-A959-11D0-BEEA73466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2EC94BC6-B907-AC34-68CA-267C0FB5B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7FCE7F92-1F76-3E3A-A8DB-1C9B1BA65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6672A4C5-ED4D-7A78-F80E-8C034CB7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B50AC523-4D8E-AB54-53D8-A30D82C51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61C51C54-2B85-42E2-A0A6-627CA4346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69ECCABB-6562-F183-5D7F-9E8606E14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Freeform 26">
              <a:extLst>
                <a:ext uri="{FF2B5EF4-FFF2-40B4-BE49-F238E27FC236}">
                  <a16:creationId xmlns:a16="http://schemas.microsoft.com/office/drawing/2014/main" id="{884A7D91-0ACE-2B2D-8757-B869910A6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Freeform 27">
              <a:extLst>
                <a:ext uri="{FF2B5EF4-FFF2-40B4-BE49-F238E27FC236}">
                  <a16:creationId xmlns:a16="http://schemas.microsoft.com/office/drawing/2014/main" id="{4095B0CF-B43D-4092-8920-96AA05B7E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Freeform 28">
              <a:extLst>
                <a:ext uri="{FF2B5EF4-FFF2-40B4-BE49-F238E27FC236}">
                  <a16:creationId xmlns:a16="http://schemas.microsoft.com/office/drawing/2014/main" id="{088108BC-3883-6B47-D025-FFB854531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Freeform 29">
              <a:extLst>
                <a:ext uri="{FF2B5EF4-FFF2-40B4-BE49-F238E27FC236}">
                  <a16:creationId xmlns:a16="http://schemas.microsoft.com/office/drawing/2014/main" id="{AAAE0C59-02AD-CB33-1AD7-AFFDD3A03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Freeform 30">
              <a:extLst>
                <a:ext uri="{FF2B5EF4-FFF2-40B4-BE49-F238E27FC236}">
                  <a16:creationId xmlns:a16="http://schemas.microsoft.com/office/drawing/2014/main" id="{43783068-80A5-7553-01B7-B8B23628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Freeform 31">
              <a:extLst>
                <a:ext uri="{FF2B5EF4-FFF2-40B4-BE49-F238E27FC236}">
                  <a16:creationId xmlns:a16="http://schemas.microsoft.com/office/drawing/2014/main" id="{0921C6DB-608C-AE65-A046-978828CA7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Freeform 32">
              <a:extLst>
                <a:ext uri="{FF2B5EF4-FFF2-40B4-BE49-F238E27FC236}">
                  <a16:creationId xmlns:a16="http://schemas.microsoft.com/office/drawing/2014/main" id="{754747CD-44AD-4200-0B3B-6F7AB102F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3E8D891-6BE0-7A54-C631-BD75A910B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Freeform 34">
              <a:extLst>
                <a:ext uri="{FF2B5EF4-FFF2-40B4-BE49-F238E27FC236}">
                  <a16:creationId xmlns:a16="http://schemas.microsoft.com/office/drawing/2014/main" id="{5FB957A1-76A4-AFD5-DE20-787F0D424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Freeform 35">
              <a:extLst>
                <a:ext uri="{FF2B5EF4-FFF2-40B4-BE49-F238E27FC236}">
                  <a16:creationId xmlns:a16="http://schemas.microsoft.com/office/drawing/2014/main" id="{3F51E1BC-20F4-4A20-44AC-59B0B6A6F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Freeform 36">
              <a:extLst>
                <a:ext uri="{FF2B5EF4-FFF2-40B4-BE49-F238E27FC236}">
                  <a16:creationId xmlns:a16="http://schemas.microsoft.com/office/drawing/2014/main" id="{46D5C448-F57E-8287-FE4F-E2E39069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Freeform 37">
              <a:extLst>
                <a:ext uri="{FF2B5EF4-FFF2-40B4-BE49-F238E27FC236}">
                  <a16:creationId xmlns:a16="http://schemas.microsoft.com/office/drawing/2014/main" id="{9EAA5917-765B-EFDF-4408-1A25D8667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Freeform 38">
              <a:extLst>
                <a:ext uri="{FF2B5EF4-FFF2-40B4-BE49-F238E27FC236}">
                  <a16:creationId xmlns:a16="http://schemas.microsoft.com/office/drawing/2014/main" id="{41F25779-0C1F-5111-4924-0AAEE4CFB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Freeform 39">
              <a:extLst>
                <a:ext uri="{FF2B5EF4-FFF2-40B4-BE49-F238E27FC236}">
                  <a16:creationId xmlns:a16="http://schemas.microsoft.com/office/drawing/2014/main" id="{1D19011D-F82F-BDFE-6E81-EE2EF7747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9" name="Freeform 40">
              <a:extLst>
                <a:ext uri="{FF2B5EF4-FFF2-40B4-BE49-F238E27FC236}">
                  <a16:creationId xmlns:a16="http://schemas.microsoft.com/office/drawing/2014/main" id="{49E2B904-FD15-FC0C-39A7-D8842417A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0" name="Freeform 41">
              <a:extLst>
                <a:ext uri="{FF2B5EF4-FFF2-40B4-BE49-F238E27FC236}">
                  <a16:creationId xmlns:a16="http://schemas.microsoft.com/office/drawing/2014/main" id="{A15CB1AF-6624-DD8B-89F7-2138E4A6C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1" name="Freeform 42">
              <a:extLst>
                <a:ext uri="{FF2B5EF4-FFF2-40B4-BE49-F238E27FC236}">
                  <a16:creationId xmlns:a16="http://schemas.microsoft.com/office/drawing/2014/main" id="{06396D60-5C09-953D-A019-6BA4976C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2" name="Freeform 43">
              <a:extLst>
                <a:ext uri="{FF2B5EF4-FFF2-40B4-BE49-F238E27FC236}">
                  <a16:creationId xmlns:a16="http://schemas.microsoft.com/office/drawing/2014/main" id="{013D29AA-AB7A-FE96-F15E-A631494A7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3" name="Freeform 44">
              <a:extLst>
                <a:ext uri="{FF2B5EF4-FFF2-40B4-BE49-F238E27FC236}">
                  <a16:creationId xmlns:a16="http://schemas.microsoft.com/office/drawing/2014/main" id="{14934E61-D7BE-9756-E5F5-DB9ADC147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26E8E6F-7B14-5320-01F5-18B09FCF7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" name="Freeform 46">
              <a:extLst>
                <a:ext uri="{FF2B5EF4-FFF2-40B4-BE49-F238E27FC236}">
                  <a16:creationId xmlns:a16="http://schemas.microsoft.com/office/drawing/2014/main" id="{B5AC9335-077E-7485-D088-7874C0567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6" name="Freeform 47">
              <a:extLst>
                <a:ext uri="{FF2B5EF4-FFF2-40B4-BE49-F238E27FC236}">
                  <a16:creationId xmlns:a16="http://schemas.microsoft.com/office/drawing/2014/main" id="{665BA995-08AC-7010-2910-74FB31E39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Freeform 48">
              <a:extLst>
                <a:ext uri="{FF2B5EF4-FFF2-40B4-BE49-F238E27FC236}">
                  <a16:creationId xmlns:a16="http://schemas.microsoft.com/office/drawing/2014/main" id="{C237D157-EAD6-CD50-3543-4B7A59F16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8" name="Freeform 49">
              <a:extLst>
                <a:ext uri="{FF2B5EF4-FFF2-40B4-BE49-F238E27FC236}">
                  <a16:creationId xmlns:a16="http://schemas.microsoft.com/office/drawing/2014/main" id="{D48583B0-A33B-5139-641E-9BF2EAF5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9" name="Freeform 50">
              <a:extLst>
                <a:ext uri="{FF2B5EF4-FFF2-40B4-BE49-F238E27FC236}">
                  <a16:creationId xmlns:a16="http://schemas.microsoft.com/office/drawing/2014/main" id="{C84AAE01-411B-10C1-CA3F-EB66320FA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Freeform 51">
              <a:extLst>
                <a:ext uri="{FF2B5EF4-FFF2-40B4-BE49-F238E27FC236}">
                  <a16:creationId xmlns:a16="http://schemas.microsoft.com/office/drawing/2014/main" id="{E7C78648-BD57-040F-D28E-40E4197F3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1" name="Freeform 52">
              <a:extLst>
                <a:ext uri="{FF2B5EF4-FFF2-40B4-BE49-F238E27FC236}">
                  <a16:creationId xmlns:a16="http://schemas.microsoft.com/office/drawing/2014/main" id="{684B41F5-CB85-F147-9FBC-4621995CF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Freeform 53">
              <a:extLst>
                <a:ext uri="{FF2B5EF4-FFF2-40B4-BE49-F238E27FC236}">
                  <a16:creationId xmlns:a16="http://schemas.microsoft.com/office/drawing/2014/main" id="{7F46207D-14DD-546D-EBB8-217BBCE90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3" name="Freeform 54">
              <a:extLst>
                <a:ext uri="{FF2B5EF4-FFF2-40B4-BE49-F238E27FC236}">
                  <a16:creationId xmlns:a16="http://schemas.microsoft.com/office/drawing/2014/main" id="{C8890842-572D-B6F7-C613-2C26B03C6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4" name="Freeform 55">
              <a:extLst>
                <a:ext uri="{FF2B5EF4-FFF2-40B4-BE49-F238E27FC236}">
                  <a16:creationId xmlns:a16="http://schemas.microsoft.com/office/drawing/2014/main" id="{92624FF6-9776-1A46-36A6-6EBEBF19B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" name="Freeform 56">
              <a:extLst>
                <a:ext uri="{FF2B5EF4-FFF2-40B4-BE49-F238E27FC236}">
                  <a16:creationId xmlns:a16="http://schemas.microsoft.com/office/drawing/2014/main" id="{3AB08426-6F20-4735-5B48-E9EC598F0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6" name="Freeform 57">
              <a:extLst>
                <a:ext uri="{FF2B5EF4-FFF2-40B4-BE49-F238E27FC236}">
                  <a16:creationId xmlns:a16="http://schemas.microsoft.com/office/drawing/2014/main" id="{0D830946-4D58-1B5E-DCE6-0A85E878C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7" name="Freeform 58">
              <a:extLst>
                <a:ext uri="{FF2B5EF4-FFF2-40B4-BE49-F238E27FC236}">
                  <a16:creationId xmlns:a16="http://schemas.microsoft.com/office/drawing/2014/main" id="{49D19356-EDDF-8539-0DC0-B16BDE5C0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29AB537-66EF-0E9B-0C39-2C6AB8186787}"/>
              </a:ext>
            </a:extLst>
          </p:cNvPr>
          <p:cNvSpPr txBox="1"/>
          <p:nvPr/>
        </p:nvSpPr>
        <p:spPr>
          <a:xfrm>
            <a:off x="2352676" y="208673"/>
            <a:ext cx="7550760" cy="533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cap="all"/>
              <a:t>  </a:t>
            </a:r>
            <a:endParaRPr lang="en-US" cap="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8B9A1-9CAA-2E49-AD39-B38997CFE7FE}"/>
              </a:ext>
            </a:extLst>
          </p:cNvPr>
          <p:cNvSpPr txBox="1"/>
          <p:nvPr/>
        </p:nvSpPr>
        <p:spPr>
          <a:xfrm>
            <a:off x="2133601" y="562769"/>
            <a:ext cx="908685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</a:t>
            </a:r>
            <a:r>
              <a:rPr lang="en-GB" sz="6000" b="1" dirty="0">
                <a:solidFill>
                  <a:srgbClr val="FFFF00"/>
                </a:solidFill>
              </a:rPr>
              <a:t>urgently</a:t>
            </a:r>
            <a:r>
              <a:rPr lang="en-GB" sz="4400" dirty="0"/>
              <a:t> need a new editor for </a:t>
            </a:r>
            <a:r>
              <a:rPr lang="en-GB" sz="5400" b="1" dirty="0">
                <a:solidFill>
                  <a:srgbClr val="FFFF00"/>
                </a:solidFill>
              </a:rPr>
              <a:t>Rayne in Focus </a:t>
            </a:r>
            <a:r>
              <a:rPr lang="en-GB" sz="4400" dirty="0"/>
              <a:t>to take over  from Linda Taylor.</a:t>
            </a:r>
          </a:p>
          <a:p>
            <a:r>
              <a:rPr lang="en-GB" sz="4400" dirty="0"/>
              <a:t>Do you know of anyone who could take on this role from August onwards ?</a:t>
            </a:r>
          </a:p>
          <a:p>
            <a:r>
              <a:rPr lang="en-GB" sz="4400" dirty="0"/>
              <a:t>Please speak to any of the ministry team if you have an idea</a:t>
            </a:r>
          </a:p>
        </p:txBody>
      </p:sp>
    </p:spTree>
    <p:extLst>
      <p:ext uri="{BB962C8B-B14F-4D97-AF65-F5344CB8AC3E}">
        <p14:creationId xmlns:p14="http://schemas.microsoft.com/office/powerpoint/2010/main" val="186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92916</TotalTime>
  <Words>253</Words>
  <Application>Microsoft Office PowerPoint</Application>
  <PresentationFormat>Widescreen</PresentationFormat>
  <Paragraphs>44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445</cp:revision>
  <dcterms:created xsi:type="dcterms:W3CDTF">2023-10-11T19:17:48Z</dcterms:created>
  <dcterms:modified xsi:type="dcterms:W3CDTF">2026-02-19T10:27:48Z</dcterms:modified>
</cp:coreProperties>
</file>