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4" r:id="rId1"/>
  </p:sldMasterIdLst>
  <p:notesMasterIdLst>
    <p:notesMasterId r:id="rId13"/>
  </p:notesMasterIdLst>
  <p:sldIdLst>
    <p:sldId id="360" r:id="rId2"/>
    <p:sldId id="396" r:id="rId3"/>
    <p:sldId id="387" r:id="rId4"/>
    <p:sldId id="390" r:id="rId5"/>
    <p:sldId id="366" r:id="rId6"/>
    <p:sldId id="402" r:id="rId7"/>
    <p:sldId id="397" r:id="rId8"/>
    <p:sldId id="395" r:id="rId9"/>
    <p:sldId id="386" r:id="rId10"/>
    <p:sldId id="377" r:id="rId11"/>
    <p:sldId id="3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525"/>
    <a:srgbClr val="008000"/>
    <a:srgbClr val="FF9900"/>
    <a:srgbClr val="FF5B5B"/>
    <a:srgbClr val="E5633B"/>
    <a:srgbClr val="FFFF99"/>
    <a:srgbClr val="D20000"/>
    <a:srgbClr val="E20000"/>
    <a:srgbClr val="CEC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27" d="100"/>
          <a:sy n="27" d="100"/>
        </p:scale>
        <p:origin x="4476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6" d="100"/>
          <a:sy n="106" d="100"/>
        </p:scale>
        <p:origin x="4245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F6486B-0C5E-439C-96E3-2E88A5A48CC1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80A5456-82EF-4F02-99A0-0913275457A4}">
      <dgm:prSet custT="1"/>
      <dgm:spPr/>
      <dgm:t>
        <a:bodyPr/>
        <a:lstStyle/>
        <a:p>
          <a:r>
            <a:rPr lang="en-GB" sz="6000" b="1" dirty="0">
              <a:solidFill>
                <a:srgbClr val="FFFF00"/>
              </a:solidFill>
            </a:rPr>
            <a:t>Weekly Lunch Club</a:t>
          </a:r>
          <a:endParaRPr lang="en-US" sz="6000" dirty="0">
            <a:solidFill>
              <a:srgbClr val="FFFF00"/>
            </a:solidFill>
          </a:endParaRPr>
        </a:p>
      </dgm:t>
    </dgm:pt>
    <dgm:pt modelId="{A74D0EBA-5826-4641-9BAD-37019C76DA02}" type="parTrans" cxnId="{F0CAED89-0739-46E9-852E-D8BE37F04BD3}">
      <dgm:prSet/>
      <dgm:spPr/>
      <dgm:t>
        <a:bodyPr/>
        <a:lstStyle/>
        <a:p>
          <a:endParaRPr lang="en-US"/>
        </a:p>
      </dgm:t>
    </dgm:pt>
    <dgm:pt modelId="{8CCF2F7D-FB6B-4989-A9F6-92A436D49971}" type="sibTrans" cxnId="{F0CAED89-0739-46E9-852E-D8BE37F04BD3}">
      <dgm:prSet/>
      <dgm:spPr/>
      <dgm:t>
        <a:bodyPr/>
        <a:lstStyle/>
        <a:p>
          <a:endParaRPr lang="en-US"/>
        </a:p>
      </dgm:t>
    </dgm:pt>
    <dgm:pt modelId="{971C8B80-C2CD-4C0D-A121-ECD614B370C0}">
      <dgm:prSet custT="1"/>
      <dgm:spPr/>
      <dgm:t>
        <a:bodyPr/>
        <a:lstStyle/>
        <a:p>
          <a:r>
            <a:rPr lang="en-GB" sz="2400" dirty="0"/>
            <a:t>Is also on </a:t>
          </a:r>
          <a:r>
            <a:rPr lang="en-GB" sz="5400" b="1" dirty="0">
              <a:solidFill>
                <a:srgbClr val="FFFF00"/>
              </a:solidFill>
            </a:rPr>
            <a:t>every</a:t>
          </a:r>
          <a:r>
            <a:rPr lang="en-GB" sz="2400" dirty="0"/>
            <a:t> Thursday in the Old Schoolroom at 12 noon.</a:t>
          </a:r>
          <a:endParaRPr lang="en-US" sz="2400" dirty="0"/>
        </a:p>
      </dgm:t>
    </dgm:pt>
    <dgm:pt modelId="{FE809349-C10A-4F3B-B042-D0606C8958FC}" type="parTrans" cxnId="{522DB358-2FFC-4B6B-87C7-97192338C46E}">
      <dgm:prSet/>
      <dgm:spPr/>
      <dgm:t>
        <a:bodyPr/>
        <a:lstStyle/>
        <a:p>
          <a:endParaRPr lang="en-US"/>
        </a:p>
      </dgm:t>
    </dgm:pt>
    <dgm:pt modelId="{CE05CD0D-4121-4F38-9976-B81F977799FA}" type="sibTrans" cxnId="{522DB358-2FFC-4B6B-87C7-97192338C46E}">
      <dgm:prSet/>
      <dgm:spPr/>
      <dgm:t>
        <a:bodyPr/>
        <a:lstStyle/>
        <a:p>
          <a:endParaRPr lang="en-US"/>
        </a:p>
      </dgm:t>
    </dgm:pt>
    <dgm:pt modelId="{5145A108-BBEA-4BE3-A4B7-5F287BD8AC82}">
      <dgm:prSet/>
      <dgm:spPr/>
      <dgm:t>
        <a:bodyPr/>
        <a:lstStyle/>
        <a:p>
          <a:r>
            <a:rPr lang="en-GB" dirty="0">
              <a:solidFill>
                <a:schemeClr val="bg1"/>
              </a:solidFill>
            </a:rPr>
            <a:t>~Friendly chat, soup, choice of 4 sandwiches made to order and cake or dessert. Light- hearted quiz.  Very easy going.  No need to book.</a:t>
          </a:r>
          <a:endParaRPr lang="en-US" dirty="0">
            <a:solidFill>
              <a:schemeClr val="bg1"/>
            </a:solidFill>
          </a:endParaRPr>
        </a:p>
      </dgm:t>
    </dgm:pt>
    <dgm:pt modelId="{41120AC1-2C99-46B5-A03C-56B57CF83034}" type="parTrans" cxnId="{189C7971-F5A1-4301-95A7-585F1880309A}">
      <dgm:prSet/>
      <dgm:spPr/>
      <dgm:t>
        <a:bodyPr/>
        <a:lstStyle/>
        <a:p>
          <a:endParaRPr lang="en-US"/>
        </a:p>
      </dgm:t>
    </dgm:pt>
    <dgm:pt modelId="{5EE11695-76B2-47DE-8D64-F396F6E5C444}" type="sibTrans" cxnId="{189C7971-F5A1-4301-95A7-585F1880309A}">
      <dgm:prSet/>
      <dgm:spPr/>
      <dgm:t>
        <a:bodyPr/>
        <a:lstStyle/>
        <a:p>
          <a:endParaRPr lang="en-US"/>
        </a:p>
      </dgm:t>
    </dgm:pt>
    <dgm:pt modelId="{D776A541-D102-4428-996B-35E4EF8C705A}">
      <dgm:prSet custT="1"/>
      <dgm:spPr/>
      <dgm:t>
        <a:bodyPr/>
        <a:lstStyle/>
        <a:p>
          <a:r>
            <a:rPr lang="en-GB" sz="3200" b="1" dirty="0">
              <a:solidFill>
                <a:srgbClr val="FFFF00"/>
              </a:solidFill>
            </a:rPr>
            <a:t>Only £4 per head</a:t>
          </a:r>
          <a:endParaRPr lang="en-US" sz="3200" b="1" dirty="0">
            <a:solidFill>
              <a:srgbClr val="FFFF00"/>
            </a:solidFill>
          </a:endParaRPr>
        </a:p>
      </dgm:t>
    </dgm:pt>
    <dgm:pt modelId="{C49CFB2F-5590-4B16-802D-1B8B99AC06C1}" type="parTrans" cxnId="{485C6B30-8C45-4E98-8055-F61E502F2ECA}">
      <dgm:prSet/>
      <dgm:spPr/>
      <dgm:t>
        <a:bodyPr/>
        <a:lstStyle/>
        <a:p>
          <a:endParaRPr lang="en-US"/>
        </a:p>
      </dgm:t>
    </dgm:pt>
    <dgm:pt modelId="{A223583B-250A-4B2E-AF60-2F34DEAC3272}" type="sibTrans" cxnId="{485C6B30-8C45-4E98-8055-F61E502F2ECA}">
      <dgm:prSet/>
      <dgm:spPr/>
      <dgm:t>
        <a:bodyPr/>
        <a:lstStyle/>
        <a:p>
          <a:endParaRPr lang="en-US"/>
        </a:p>
      </dgm:t>
    </dgm:pt>
    <dgm:pt modelId="{7A835CC5-5308-4FBA-A661-2D6A6A91979A}" type="pres">
      <dgm:prSet presAssocID="{B5F6486B-0C5E-439C-96E3-2E88A5A48CC1}" presName="diagram" presStyleCnt="0">
        <dgm:presLayoutVars>
          <dgm:dir/>
          <dgm:resizeHandles val="exact"/>
        </dgm:presLayoutVars>
      </dgm:prSet>
      <dgm:spPr/>
    </dgm:pt>
    <dgm:pt modelId="{33A7B1EB-7AB5-420D-BB3D-387AB4CF9E7B}" type="pres">
      <dgm:prSet presAssocID="{E80A5456-82EF-4F02-99A0-0913275457A4}" presName="node" presStyleLbl="node1" presStyleIdx="0" presStyleCnt="4" custScaleX="244277" custScaleY="290174" custLinFactNeighborX="-21407" custLinFactNeighborY="-1492">
        <dgm:presLayoutVars>
          <dgm:bulletEnabled val="1"/>
        </dgm:presLayoutVars>
      </dgm:prSet>
      <dgm:spPr/>
    </dgm:pt>
    <dgm:pt modelId="{B1C89940-55FC-4C20-AF91-321833C96C11}" type="pres">
      <dgm:prSet presAssocID="{8CCF2F7D-FB6B-4989-A9F6-92A436D49971}" presName="sibTrans" presStyleLbl="sibTrans2D1" presStyleIdx="0" presStyleCnt="3"/>
      <dgm:spPr/>
    </dgm:pt>
    <dgm:pt modelId="{FA07F0F9-8A2F-4168-9C25-B94F52BF785B}" type="pres">
      <dgm:prSet presAssocID="{8CCF2F7D-FB6B-4989-A9F6-92A436D49971}" presName="connectorText" presStyleLbl="sibTrans2D1" presStyleIdx="0" presStyleCnt="3"/>
      <dgm:spPr/>
    </dgm:pt>
    <dgm:pt modelId="{F26EACF1-4284-4FC2-8B63-BEF25EB40846}" type="pres">
      <dgm:prSet presAssocID="{971C8B80-C2CD-4C0D-A121-ECD614B370C0}" presName="node" presStyleLbl="node1" presStyleIdx="1" presStyleCnt="4" custScaleX="123953" custScaleY="192329">
        <dgm:presLayoutVars>
          <dgm:bulletEnabled val="1"/>
        </dgm:presLayoutVars>
      </dgm:prSet>
      <dgm:spPr/>
    </dgm:pt>
    <dgm:pt modelId="{7E2C103B-FA18-412C-8365-7052A598C3EC}" type="pres">
      <dgm:prSet presAssocID="{CE05CD0D-4121-4F38-9976-B81F977799FA}" presName="sibTrans" presStyleLbl="sibTrans2D1" presStyleIdx="1" presStyleCnt="3"/>
      <dgm:spPr/>
    </dgm:pt>
    <dgm:pt modelId="{031104A8-139E-4AD5-8586-42DA748CAB06}" type="pres">
      <dgm:prSet presAssocID="{CE05CD0D-4121-4F38-9976-B81F977799FA}" presName="connectorText" presStyleLbl="sibTrans2D1" presStyleIdx="1" presStyleCnt="3"/>
      <dgm:spPr/>
    </dgm:pt>
    <dgm:pt modelId="{EC1DA048-AF44-41AE-9B6D-CA52A59140C7}" type="pres">
      <dgm:prSet presAssocID="{5145A108-BBEA-4BE3-A4B7-5F287BD8AC82}" presName="node" presStyleLbl="node1" presStyleIdx="2" presStyleCnt="4" custScaleX="174055" custScaleY="150910">
        <dgm:presLayoutVars>
          <dgm:bulletEnabled val="1"/>
        </dgm:presLayoutVars>
      </dgm:prSet>
      <dgm:spPr/>
    </dgm:pt>
    <dgm:pt modelId="{38E34009-7EAF-4942-BC06-0AE5B0E64226}" type="pres">
      <dgm:prSet presAssocID="{5EE11695-76B2-47DE-8D64-F396F6E5C444}" presName="sibTrans" presStyleLbl="sibTrans2D1" presStyleIdx="2" presStyleCnt="3"/>
      <dgm:spPr/>
    </dgm:pt>
    <dgm:pt modelId="{97CF9C73-2C4B-49E9-BC0A-9696A25A9003}" type="pres">
      <dgm:prSet presAssocID="{5EE11695-76B2-47DE-8D64-F396F6E5C444}" presName="connectorText" presStyleLbl="sibTrans2D1" presStyleIdx="2" presStyleCnt="3"/>
      <dgm:spPr/>
    </dgm:pt>
    <dgm:pt modelId="{CB0101F1-23F0-49E0-A9FA-AA7F5F821ED7}" type="pres">
      <dgm:prSet presAssocID="{D776A541-D102-4428-996B-35E4EF8C705A}" presName="node" presStyleLbl="node1" presStyleIdx="3" presStyleCnt="4" custScaleX="119882" custScaleY="138886" custLinFactNeighborX="-42652" custLinFactNeighborY="2940">
        <dgm:presLayoutVars>
          <dgm:bulletEnabled val="1"/>
        </dgm:presLayoutVars>
      </dgm:prSet>
      <dgm:spPr/>
    </dgm:pt>
  </dgm:ptLst>
  <dgm:cxnLst>
    <dgm:cxn modelId="{476F6907-1AC1-4C99-9199-929F4497A281}" type="presOf" srcId="{CE05CD0D-4121-4F38-9976-B81F977799FA}" destId="{031104A8-139E-4AD5-8586-42DA748CAB06}" srcOrd="1" destOrd="0" presId="urn:microsoft.com/office/officeart/2005/8/layout/process5"/>
    <dgm:cxn modelId="{3D514E27-7E70-4F6C-AB99-3C9B5539C6FD}" type="presOf" srcId="{5EE11695-76B2-47DE-8D64-F396F6E5C444}" destId="{97CF9C73-2C4B-49E9-BC0A-9696A25A9003}" srcOrd="1" destOrd="0" presId="urn:microsoft.com/office/officeart/2005/8/layout/process5"/>
    <dgm:cxn modelId="{90701429-DE21-4DFD-A763-64117AFB5FF5}" type="presOf" srcId="{E80A5456-82EF-4F02-99A0-0913275457A4}" destId="{33A7B1EB-7AB5-420D-BB3D-387AB4CF9E7B}" srcOrd="0" destOrd="0" presId="urn:microsoft.com/office/officeart/2005/8/layout/process5"/>
    <dgm:cxn modelId="{485C6B30-8C45-4E98-8055-F61E502F2ECA}" srcId="{B5F6486B-0C5E-439C-96E3-2E88A5A48CC1}" destId="{D776A541-D102-4428-996B-35E4EF8C705A}" srcOrd="3" destOrd="0" parTransId="{C49CFB2F-5590-4B16-802D-1B8B99AC06C1}" sibTransId="{A223583B-250A-4B2E-AF60-2F34DEAC3272}"/>
    <dgm:cxn modelId="{619FA630-31A5-4BFF-BA1E-527945022C48}" type="presOf" srcId="{B5F6486B-0C5E-439C-96E3-2E88A5A48CC1}" destId="{7A835CC5-5308-4FBA-A661-2D6A6A91979A}" srcOrd="0" destOrd="0" presId="urn:microsoft.com/office/officeart/2005/8/layout/process5"/>
    <dgm:cxn modelId="{FB066371-0F15-4224-983C-2E92CD0D1DF7}" type="presOf" srcId="{8CCF2F7D-FB6B-4989-A9F6-92A436D49971}" destId="{B1C89940-55FC-4C20-AF91-321833C96C11}" srcOrd="0" destOrd="0" presId="urn:microsoft.com/office/officeart/2005/8/layout/process5"/>
    <dgm:cxn modelId="{189C7971-F5A1-4301-95A7-585F1880309A}" srcId="{B5F6486B-0C5E-439C-96E3-2E88A5A48CC1}" destId="{5145A108-BBEA-4BE3-A4B7-5F287BD8AC82}" srcOrd="2" destOrd="0" parTransId="{41120AC1-2C99-46B5-A03C-56B57CF83034}" sibTransId="{5EE11695-76B2-47DE-8D64-F396F6E5C444}"/>
    <dgm:cxn modelId="{30AE4677-ECA6-4322-8C8B-3BB7CDE140E5}" type="presOf" srcId="{5145A108-BBEA-4BE3-A4B7-5F287BD8AC82}" destId="{EC1DA048-AF44-41AE-9B6D-CA52A59140C7}" srcOrd="0" destOrd="0" presId="urn:microsoft.com/office/officeart/2005/8/layout/process5"/>
    <dgm:cxn modelId="{522DB358-2FFC-4B6B-87C7-97192338C46E}" srcId="{B5F6486B-0C5E-439C-96E3-2E88A5A48CC1}" destId="{971C8B80-C2CD-4C0D-A121-ECD614B370C0}" srcOrd="1" destOrd="0" parTransId="{FE809349-C10A-4F3B-B042-D0606C8958FC}" sibTransId="{CE05CD0D-4121-4F38-9976-B81F977799FA}"/>
    <dgm:cxn modelId="{B3C8F386-544F-4778-B3C2-D175A8BC11D2}" type="presOf" srcId="{D776A541-D102-4428-996B-35E4EF8C705A}" destId="{CB0101F1-23F0-49E0-A9FA-AA7F5F821ED7}" srcOrd="0" destOrd="0" presId="urn:microsoft.com/office/officeart/2005/8/layout/process5"/>
    <dgm:cxn modelId="{F0CAED89-0739-46E9-852E-D8BE37F04BD3}" srcId="{B5F6486B-0C5E-439C-96E3-2E88A5A48CC1}" destId="{E80A5456-82EF-4F02-99A0-0913275457A4}" srcOrd="0" destOrd="0" parTransId="{A74D0EBA-5826-4641-9BAD-37019C76DA02}" sibTransId="{8CCF2F7D-FB6B-4989-A9F6-92A436D49971}"/>
    <dgm:cxn modelId="{2C09CF8C-6AC1-46C1-A176-32AF82C0F612}" type="presOf" srcId="{971C8B80-C2CD-4C0D-A121-ECD614B370C0}" destId="{F26EACF1-4284-4FC2-8B63-BEF25EB40846}" srcOrd="0" destOrd="0" presId="urn:microsoft.com/office/officeart/2005/8/layout/process5"/>
    <dgm:cxn modelId="{2BE2BCC3-3869-4C71-8E16-B677EF286C2E}" type="presOf" srcId="{8CCF2F7D-FB6B-4989-A9F6-92A436D49971}" destId="{FA07F0F9-8A2F-4168-9C25-B94F52BF785B}" srcOrd="1" destOrd="0" presId="urn:microsoft.com/office/officeart/2005/8/layout/process5"/>
    <dgm:cxn modelId="{8237B3C7-B23C-4861-BEB7-8171812C6D5B}" type="presOf" srcId="{5EE11695-76B2-47DE-8D64-F396F6E5C444}" destId="{38E34009-7EAF-4942-BC06-0AE5B0E64226}" srcOrd="0" destOrd="0" presId="urn:microsoft.com/office/officeart/2005/8/layout/process5"/>
    <dgm:cxn modelId="{222E70D9-64FE-4CDC-9BB3-9540E83ACDA5}" type="presOf" srcId="{CE05CD0D-4121-4F38-9976-B81F977799FA}" destId="{7E2C103B-FA18-412C-8365-7052A598C3EC}" srcOrd="0" destOrd="0" presId="urn:microsoft.com/office/officeart/2005/8/layout/process5"/>
    <dgm:cxn modelId="{761CC452-1893-42F0-A236-F9790F0EB03F}" type="presParOf" srcId="{7A835CC5-5308-4FBA-A661-2D6A6A91979A}" destId="{33A7B1EB-7AB5-420D-BB3D-387AB4CF9E7B}" srcOrd="0" destOrd="0" presId="urn:microsoft.com/office/officeart/2005/8/layout/process5"/>
    <dgm:cxn modelId="{1BA8900A-C076-424E-B299-3185CE637124}" type="presParOf" srcId="{7A835CC5-5308-4FBA-A661-2D6A6A91979A}" destId="{B1C89940-55FC-4C20-AF91-321833C96C11}" srcOrd="1" destOrd="0" presId="urn:microsoft.com/office/officeart/2005/8/layout/process5"/>
    <dgm:cxn modelId="{79790251-1A4B-4FAD-A17A-0F5C7C03E403}" type="presParOf" srcId="{B1C89940-55FC-4C20-AF91-321833C96C11}" destId="{FA07F0F9-8A2F-4168-9C25-B94F52BF785B}" srcOrd="0" destOrd="0" presId="urn:microsoft.com/office/officeart/2005/8/layout/process5"/>
    <dgm:cxn modelId="{1AD158D6-A7E4-4A02-9799-D0DA64AC175C}" type="presParOf" srcId="{7A835CC5-5308-4FBA-A661-2D6A6A91979A}" destId="{F26EACF1-4284-4FC2-8B63-BEF25EB40846}" srcOrd="2" destOrd="0" presId="urn:microsoft.com/office/officeart/2005/8/layout/process5"/>
    <dgm:cxn modelId="{BF4663ED-3A74-4C9C-A936-028EE44DF160}" type="presParOf" srcId="{7A835CC5-5308-4FBA-A661-2D6A6A91979A}" destId="{7E2C103B-FA18-412C-8365-7052A598C3EC}" srcOrd="3" destOrd="0" presId="urn:microsoft.com/office/officeart/2005/8/layout/process5"/>
    <dgm:cxn modelId="{0991CA2A-2807-4EF7-A105-D0C460C1C97E}" type="presParOf" srcId="{7E2C103B-FA18-412C-8365-7052A598C3EC}" destId="{031104A8-139E-4AD5-8586-42DA748CAB06}" srcOrd="0" destOrd="0" presId="urn:microsoft.com/office/officeart/2005/8/layout/process5"/>
    <dgm:cxn modelId="{B68BE141-2A2B-4EC3-8A82-8A24EB33B874}" type="presParOf" srcId="{7A835CC5-5308-4FBA-A661-2D6A6A91979A}" destId="{EC1DA048-AF44-41AE-9B6D-CA52A59140C7}" srcOrd="4" destOrd="0" presId="urn:microsoft.com/office/officeart/2005/8/layout/process5"/>
    <dgm:cxn modelId="{7A572093-44D0-461E-AF91-69D320E78675}" type="presParOf" srcId="{7A835CC5-5308-4FBA-A661-2D6A6A91979A}" destId="{38E34009-7EAF-4942-BC06-0AE5B0E64226}" srcOrd="5" destOrd="0" presId="urn:microsoft.com/office/officeart/2005/8/layout/process5"/>
    <dgm:cxn modelId="{1F8C7BB9-C583-43DA-8C04-7ABF5B59D755}" type="presParOf" srcId="{38E34009-7EAF-4942-BC06-0AE5B0E64226}" destId="{97CF9C73-2C4B-49E9-BC0A-9696A25A9003}" srcOrd="0" destOrd="0" presId="urn:microsoft.com/office/officeart/2005/8/layout/process5"/>
    <dgm:cxn modelId="{1E3808FD-7469-4AE4-88A5-E81E857AC927}" type="presParOf" srcId="{7A835CC5-5308-4FBA-A661-2D6A6A91979A}" destId="{CB0101F1-23F0-49E0-A9FA-AA7F5F821ED7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7B1EB-7AB5-420D-BB3D-387AB4CF9E7B}">
      <dsp:nvSpPr>
        <dsp:cNvPr id="0" name=""/>
        <dsp:cNvSpPr/>
      </dsp:nvSpPr>
      <dsp:spPr>
        <a:xfrm>
          <a:off x="737248" y="0"/>
          <a:ext cx="5091724" cy="362904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0" b="1" kern="1200" dirty="0">
              <a:solidFill>
                <a:srgbClr val="FFFF00"/>
              </a:solidFill>
            </a:rPr>
            <a:t>Weekly Lunch Club</a:t>
          </a:r>
          <a:endParaRPr lang="en-US" sz="6000" kern="1200" dirty="0">
            <a:solidFill>
              <a:srgbClr val="FFFF00"/>
            </a:solidFill>
          </a:endParaRPr>
        </a:p>
      </dsp:txBody>
      <dsp:txXfrm>
        <a:off x="843539" y="106291"/>
        <a:ext cx="4879142" cy="3416460"/>
      </dsp:txXfrm>
    </dsp:sp>
    <dsp:sp modelId="{B1C89940-55FC-4C20-AF91-321833C96C11}">
      <dsp:nvSpPr>
        <dsp:cNvPr id="0" name=""/>
        <dsp:cNvSpPr/>
      </dsp:nvSpPr>
      <dsp:spPr>
        <a:xfrm rot="769">
          <a:off x="6110566" y="1556763"/>
          <a:ext cx="678384" cy="516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6110566" y="1660132"/>
        <a:ext cx="523304" cy="310160"/>
      </dsp:txXfrm>
    </dsp:sp>
    <dsp:sp modelId="{F26EACF1-4284-4FC2-8B63-BEF25EB40846}">
      <dsp:nvSpPr>
        <dsp:cNvPr id="0" name=""/>
        <dsp:cNvSpPr/>
      </dsp:nvSpPr>
      <dsp:spPr>
        <a:xfrm>
          <a:off x="7108943" y="612991"/>
          <a:ext cx="2583683" cy="2405350"/>
        </a:xfrm>
        <a:prstGeom prst="roundRect">
          <a:avLst>
            <a:gd name="adj" fmla="val 10000"/>
          </a:avLst>
        </a:prstGeom>
        <a:solidFill>
          <a:schemeClr val="accent5">
            <a:hueOff val="1715004"/>
            <a:satOff val="8667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Is also on </a:t>
          </a:r>
          <a:r>
            <a:rPr lang="en-GB" sz="5400" b="1" kern="1200" dirty="0">
              <a:solidFill>
                <a:srgbClr val="FFFF00"/>
              </a:solidFill>
            </a:rPr>
            <a:t>every</a:t>
          </a:r>
          <a:r>
            <a:rPr lang="en-GB" sz="2400" kern="1200" dirty="0"/>
            <a:t> Thursday in the Old Schoolroom at 12 noon.</a:t>
          </a:r>
          <a:endParaRPr lang="en-US" sz="2400" kern="1200" dirty="0"/>
        </a:p>
      </dsp:txBody>
      <dsp:txXfrm>
        <a:off x="7179393" y="683441"/>
        <a:ext cx="2442783" cy="2264450"/>
      </dsp:txXfrm>
    </dsp:sp>
    <dsp:sp modelId="{7E2C103B-FA18-412C-8365-7052A598C3EC}">
      <dsp:nvSpPr>
        <dsp:cNvPr id="0" name=""/>
        <dsp:cNvSpPr/>
      </dsp:nvSpPr>
      <dsp:spPr>
        <a:xfrm rot="5896271">
          <a:off x="7736917" y="3460995"/>
          <a:ext cx="774225" cy="516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572506"/>
            <a:satOff val="13001"/>
            <a:lumOff val="6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-5400000">
        <a:off x="7980104" y="3333156"/>
        <a:ext cx="310160" cy="619145"/>
      </dsp:txXfrm>
    </dsp:sp>
    <dsp:sp modelId="{EC1DA048-AF44-41AE-9B6D-CA52A59140C7}">
      <dsp:nvSpPr>
        <dsp:cNvPr id="0" name=""/>
        <dsp:cNvSpPr/>
      </dsp:nvSpPr>
      <dsp:spPr>
        <a:xfrm>
          <a:off x="6064614" y="4463950"/>
          <a:ext cx="3628012" cy="1887346"/>
        </a:xfrm>
        <a:prstGeom prst="roundRect">
          <a:avLst>
            <a:gd name="adj" fmla="val 10000"/>
          </a:avLst>
        </a:prstGeom>
        <a:solidFill>
          <a:schemeClr val="accent5">
            <a:hueOff val="3430008"/>
            <a:satOff val="17334"/>
            <a:lumOff val="86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chemeClr val="bg1"/>
              </a:solidFill>
            </a:rPr>
            <a:t>~Friendly chat, soup, choice of 4 sandwiches made to order and cake or dessert. Light- hearted quiz.  Very easy going.  No need to book.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6119892" y="4519228"/>
        <a:ext cx="3517456" cy="1776790"/>
      </dsp:txXfrm>
    </dsp:sp>
    <dsp:sp modelId="{38E34009-7EAF-4942-BC06-0AE5B0E64226}">
      <dsp:nvSpPr>
        <dsp:cNvPr id="0" name=""/>
        <dsp:cNvSpPr/>
      </dsp:nvSpPr>
      <dsp:spPr>
        <a:xfrm rot="10773591">
          <a:off x="4772499" y="5169511"/>
          <a:ext cx="913112" cy="516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5145012"/>
            <a:satOff val="26001"/>
            <a:lumOff val="1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10800000">
        <a:off x="4927577" y="5272301"/>
        <a:ext cx="758032" cy="310160"/>
      </dsp:txXfrm>
    </dsp:sp>
    <dsp:sp modelId="{CB0101F1-23F0-49E0-A9FA-AA7F5F821ED7}">
      <dsp:nvSpPr>
        <dsp:cNvPr id="0" name=""/>
        <dsp:cNvSpPr/>
      </dsp:nvSpPr>
      <dsp:spPr>
        <a:xfrm>
          <a:off x="1842984" y="4575907"/>
          <a:ext cx="2498827" cy="1736968"/>
        </a:xfrm>
        <a:prstGeom prst="roundRect">
          <a:avLst>
            <a:gd name="adj" fmla="val 10000"/>
          </a:avLst>
        </a:prstGeom>
        <a:solidFill>
          <a:schemeClr val="accent5">
            <a:hueOff val="5145012"/>
            <a:satOff val="26001"/>
            <a:lumOff val="129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solidFill>
                <a:srgbClr val="FFFF00"/>
              </a:solidFill>
            </a:rPr>
            <a:t>Only £4 per head</a:t>
          </a:r>
          <a:endParaRPr lang="en-US" sz="3200" b="1" kern="1200" dirty="0">
            <a:solidFill>
              <a:srgbClr val="FFFF00"/>
            </a:solidFill>
          </a:endParaRPr>
        </a:p>
      </dsp:txBody>
      <dsp:txXfrm>
        <a:off x="1893858" y="4626781"/>
        <a:ext cx="2397079" cy="1635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85CA3-01E8-4FEC-A602-599C419661F6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42D69-BABA-42E3-A5B1-D5B9E1295B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61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F57C0-79F6-7ACD-A78F-C05B7A24D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E7767F-DC12-3761-7E0C-0660E14874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0E4CD3-1BAD-39FC-2523-5C656C0AF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0AC86-24A5-CFA7-2678-0156CA9439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441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224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B5632-81E2-3102-5C8E-1505726D4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731B76-F558-AFD2-1286-6CBD02E292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913D7B-E651-96B6-121A-20AE6732B9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DB764-0186-6A0A-B702-3C08B7238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929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679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B5E4E-AD68-1166-DA1F-796405D1C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905F22-67C1-7D70-ECC8-C514E73399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FB167-82DB-B69B-2277-7F5BA2988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88F46-AD52-2B12-AB6B-E170ACA25E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637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9FACF-03CF-7C8D-F63F-3D33E9543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02D3E1-CE2E-3BC7-651D-93A644E6CF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36B876-7C06-DFF1-C77A-5C400AF08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403AF-4431-3508-3BD0-3B72C815B5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340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99E39-1C4C-62AF-6B0C-35AB18924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60F25F-49D7-E274-AB6E-7CF6A481F6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B8796E-00F3-7311-94E6-4D5AA759B1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F376F-C114-9293-27FC-2D5C14AF2C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850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92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E3A674A-E3DD-47DA-A551-85C313117FF8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52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87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135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9660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864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492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178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510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72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31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55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67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414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2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8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78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1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A674A-E3DD-47DA-A551-85C313117FF8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6489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  <p:sldLayoutId id="2147484097" r:id="rId13"/>
    <p:sldLayoutId id="2147484098" r:id="rId14"/>
    <p:sldLayoutId id="2147484099" r:id="rId15"/>
    <p:sldLayoutId id="2147484100" r:id="rId16"/>
    <p:sldLayoutId id="2147484101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.jpe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ookipedia.co.uk/recipes_wiki/Chicken_and_Leek_Pie_with_Simply_Stir_Mushroom" TargetMode="External"/><Relationship Id="rId5" Type="http://schemas.openxmlformats.org/officeDocument/2006/relationships/image" Target="../media/image6.jpg"/><Relationship Id="rId10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lyndasrecipebox.blogspot.com/2010_05_01_archive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cocinandoideas.blogspot.com/2020/06/pan-naan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9A3DD-8DAC-485E-EDAE-0FF3405F29B1}"/>
              </a:ext>
            </a:extLst>
          </p:cNvPr>
          <p:cNvSpPr txBox="1"/>
          <p:nvPr/>
        </p:nvSpPr>
        <p:spPr>
          <a:xfrm>
            <a:off x="241788" y="383084"/>
            <a:ext cx="82889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What’s Ahead for Rayne        Church?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4D1C52-C2A6-312E-909A-034FE0B4F742}"/>
              </a:ext>
            </a:extLst>
          </p:cNvPr>
          <p:cNvSpPr txBox="1"/>
          <p:nvPr/>
        </p:nvSpPr>
        <p:spPr>
          <a:xfrm>
            <a:off x="1632536" y="5569329"/>
            <a:ext cx="7449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2nd November 2025 </a:t>
            </a:r>
            <a:r>
              <a:rPr lang="en-GB" sz="9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09 Hungry">
            <a:hlinkClick r:id="" action="ppaction://media"/>
            <a:extLst>
              <a:ext uri="{FF2B5EF4-FFF2-40B4-BE49-F238E27FC236}">
                <a16:creationId xmlns:a16="http://schemas.microsoft.com/office/drawing/2014/main" id="{758D6797-F942-7109-539A-FEF04677B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525" y="5022439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8D324E8-2398-C89C-D9EC-46E34FC7BEB7}"/>
              </a:ext>
            </a:extLst>
          </p:cNvPr>
          <p:cNvGrpSpPr/>
          <p:nvPr/>
        </p:nvGrpSpPr>
        <p:grpSpPr>
          <a:xfrm>
            <a:off x="7148145" y="1222143"/>
            <a:ext cx="4735127" cy="4615949"/>
            <a:chOff x="7002137" y="2075329"/>
            <a:chExt cx="4026601" cy="3953204"/>
          </a:xfrm>
        </p:grpSpPr>
        <p:sp>
          <p:nvSpPr>
            <p:cNvPr id="8" name="Flowchart: Decision 7">
              <a:extLst>
                <a:ext uri="{FF2B5EF4-FFF2-40B4-BE49-F238E27FC236}">
                  <a16:creationId xmlns:a16="http://schemas.microsoft.com/office/drawing/2014/main" id="{0EB8BF5F-ADD0-1BAF-82FD-5DF65DA857A4}"/>
                </a:ext>
              </a:extLst>
            </p:cNvPr>
            <p:cNvSpPr/>
            <p:nvPr/>
          </p:nvSpPr>
          <p:spPr>
            <a:xfrm>
              <a:off x="7162800" y="2178424"/>
              <a:ext cx="3702424" cy="3702424"/>
            </a:xfrm>
            <a:prstGeom prst="flowChartDecisi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6" name="Picture 5" descr="A stained glass window with a religious image&#10;&#10;AI-generated content may be incorrect.">
              <a:extLst>
                <a:ext uri="{FF2B5EF4-FFF2-40B4-BE49-F238E27FC236}">
                  <a16:creationId xmlns:a16="http://schemas.microsoft.com/office/drawing/2014/main" id="{175C08BC-284E-377A-CD92-E8A747452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2137" y="2075329"/>
              <a:ext cx="4026601" cy="39532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668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B100B-B495-12C4-A97B-BC5AEA288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A1BBD6-D63E-1895-EA96-A9A3EB4DCFA2}"/>
              </a:ext>
            </a:extLst>
          </p:cNvPr>
          <p:cNvSpPr txBox="1"/>
          <p:nvPr/>
        </p:nvSpPr>
        <p:spPr>
          <a:xfrm>
            <a:off x="387314" y="58846"/>
            <a:ext cx="908256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An editor is needed for Rayne in Focus, our parish magazine</a:t>
            </a:r>
          </a:p>
          <a:p>
            <a:endParaRPr lang="en-GB" sz="6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  <a:p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Could you do this for us</a:t>
            </a:r>
            <a:r>
              <a:rPr lang="en-GB" sz="44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?</a:t>
            </a:r>
          </a:p>
          <a:p>
            <a:endParaRPr lang="en-GB" sz="4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  <a:p>
            <a:r>
              <a:rPr lang="en-GB" sz="3600" dirty="0">
                <a:ln>
                  <a:solidFill>
                    <a:sysClr val="windowText" lastClr="000000"/>
                  </a:solidFill>
                </a:ln>
              </a:rPr>
              <a:t>Please ask Rev’d Rachel, Nikki or Roman for more information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0861F-C540-8195-78C4-22D0872A8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019">
            <a:off x="9060716" y="2181305"/>
            <a:ext cx="2881993" cy="406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5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96EA3A-E277-86E9-2BC9-D01803F6745C}"/>
              </a:ext>
            </a:extLst>
          </p:cNvPr>
          <p:cNvSpPr txBox="1"/>
          <p:nvPr/>
        </p:nvSpPr>
        <p:spPr>
          <a:xfrm>
            <a:off x="281354" y="16842"/>
            <a:ext cx="1191064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FF00"/>
                </a:solidFill>
              </a:rPr>
              <a:t>Rayne Sunday Services: all at 9.30 am</a:t>
            </a:r>
          </a:p>
          <a:p>
            <a:endParaRPr lang="en-GB" sz="4000" dirty="0"/>
          </a:p>
          <a:p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Sunday:  		  Communion with choir</a:t>
            </a:r>
          </a:p>
          <a:p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Sunday:  		  All-Age Worship</a:t>
            </a:r>
          </a:p>
          <a:p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Sunday:  		  Communion</a:t>
            </a:r>
          </a:p>
          <a:p>
            <a:pPr defTabSz="3492500"/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 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Sunday:	    Morning Prayer</a:t>
            </a:r>
          </a:p>
          <a:p>
            <a:pPr defTabSz="3492500"/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Sunday</a:t>
            </a:r>
            <a:r>
              <a:rPr lang="en-GB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	Benefice 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 in one of the </a:t>
            </a:r>
            <a:r>
              <a:rPr lang="en-GB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	churches</a:t>
            </a:r>
            <a:endParaRPr lang="en-GB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27FADC-93B2-FD3B-5440-9F6B94E2B028}"/>
              </a:ext>
            </a:extLst>
          </p:cNvPr>
          <p:cNvSpPr txBox="1"/>
          <p:nvPr/>
        </p:nvSpPr>
        <p:spPr>
          <a:xfrm>
            <a:off x="3254975" y="5833602"/>
            <a:ext cx="609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</a:rPr>
              <a:t>Everybody is welcome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9399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up of wine and bread">
            <a:extLst>
              <a:ext uri="{FF2B5EF4-FFF2-40B4-BE49-F238E27FC236}">
                <a16:creationId xmlns:a16="http://schemas.microsoft.com/office/drawing/2014/main" id="{72A0EB85-9230-BA3A-83B9-D850300F7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D8B886-7252-406A-83B9-EF10F633A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8B2BB842-B0DA-404B-956C-2CD8A0B41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2069189-AD07-4DB1-B287-8C97C7996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42C4B92-EA15-42CC-B57E-A5D1BE5E55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7" name="Rectangle 5">
                <a:extLst>
                  <a:ext uri="{FF2B5EF4-FFF2-40B4-BE49-F238E27FC236}">
                    <a16:creationId xmlns:a16="http://schemas.microsoft.com/office/drawing/2014/main" id="{3EAAD3FD-579D-461E-A84F-919BD0314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E048EA7A-FB87-411C-863A-C7B4E29A9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AEDBEC7F-49C2-4B64-849D-B57B541361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9E6D773D-ECBE-4AE8-8BCD-22A36A2513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A60FE128-9402-4283-A9C2-C0ECBC8679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id="{933E0E03-6941-428E-9C3B-EC0ADB3AC3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462638AE-82C8-4084-A3B0-21E8534B1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72D506C6-CF8E-492F-9E8C-DD26DE64F6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DA20F7CD-4C44-43C4-81C3-4F8806B080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14">
                <a:extLst>
                  <a:ext uri="{FF2B5EF4-FFF2-40B4-BE49-F238E27FC236}">
                    <a16:creationId xmlns:a16="http://schemas.microsoft.com/office/drawing/2014/main" id="{81BD7532-98F8-475C-AFC1-BB9C4BE40F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Freeform 15">
                <a:extLst>
                  <a:ext uri="{FF2B5EF4-FFF2-40B4-BE49-F238E27FC236}">
                    <a16:creationId xmlns:a16="http://schemas.microsoft.com/office/drawing/2014/main" id="{AF71A4B3-A976-4FDE-90C5-3E0B92C5CB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Line 16">
                <a:extLst>
                  <a:ext uri="{FF2B5EF4-FFF2-40B4-BE49-F238E27FC236}">
                    <a16:creationId xmlns:a16="http://schemas.microsoft.com/office/drawing/2014/main" id="{6BD1440F-413F-4241-BBC5-C88EB9638D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Freeform 17">
                <a:extLst>
                  <a:ext uri="{FF2B5EF4-FFF2-40B4-BE49-F238E27FC236}">
                    <a16:creationId xmlns:a16="http://schemas.microsoft.com/office/drawing/2014/main" id="{204E6A45-2C62-407F-84BA-0E3E67EAF8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Freeform 18">
                <a:extLst>
                  <a:ext uri="{FF2B5EF4-FFF2-40B4-BE49-F238E27FC236}">
                    <a16:creationId xmlns:a16="http://schemas.microsoft.com/office/drawing/2014/main" id="{802A21D8-72D1-48F4-9C7B-93A5538FE6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Freeform 19">
                <a:extLst>
                  <a:ext uri="{FF2B5EF4-FFF2-40B4-BE49-F238E27FC236}">
                    <a16:creationId xmlns:a16="http://schemas.microsoft.com/office/drawing/2014/main" id="{5B318E52-5DB8-4322-8F70-FE1F0DCC69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Freeform 20">
                <a:extLst>
                  <a:ext uri="{FF2B5EF4-FFF2-40B4-BE49-F238E27FC236}">
                    <a16:creationId xmlns:a16="http://schemas.microsoft.com/office/drawing/2014/main" id="{30A63629-8F8B-4EF8-9316-35303E2F45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Rectangle 21">
                <a:extLst>
                  <a:ext uri="{FF2B5EF4-FFF2-40B4-BE49-F238E27FC236}">
                    <a16:creationId xmlns:a16="http://schemas.microsoft.com/office/drawing/2014/main" id="{0FD32AE1-C11C-4C07-B369-B4A63512B9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5BBDA613-4841-4952-B6FC-2689598DDF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Freeform 23">
                <a:extLst>
                  <a:ext uri="{FF2B5EF4-FFF2-40B4-BE49-F238E27FC236}">
                    <a16:creationId xmlns:a16="http://schemas.microsoft.com/office/drawing/2014/main" id="{9A997CE6-0712-4BFA-A649-F785F917CF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Freeform 24">
                <a:extLst>
                  <a:ext uri="{FF2B5EF4-FFF2-40B4-BE49-F238E27FC236}">
                    <a16:creationId xmlns:a16="http://schemas.microsoft.com/office/drawing/2014/main" id="{AB55CAB2-D520-4D7D-B8B3-4A5818F4DD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FA07FA99-2050-4186-AC4F-5113AD6365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id="{E021A5C0-CE5C-4BF9-87D1-873DA19BA6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Freeform 27">
                <a:extLst>
                  <a:ext uri="{FF2B5EF4-FFF2-40B4-BE49-F238E27FC236}">
                    <a16:creationId xmlns:a16="http://schemas.microsoft.com/office/drawing/2014/main" id="{2446632D-83E2-4D87-AFF8-78E409BC1B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Freeform 28">
                <a:extLst>
                  <a:ext uri="{FF2B5EF4-FFF2-40B4-BE49-F238E27FC236}">
                    <a16:creationId xmlns:a16="http://schemas.microsoft.com/office/drawing/2014/main" id="{31D51BB6-32B6-4A3D-B3C4-7EA2E9D07A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0AD9C66C-A8BF-444B-BFCF-C83401AACF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7CDEC8C3-F5E7-4C0F-9016-211247C91B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A50D25A3-6CBF-437F-BADA-11E7389D58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E9FE7C8-1F33-4EEA-9EA2-7A911853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E891773F-76C9-40AB-AC40-949C7CA87D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91AF97D2-4726-4A70-AF56-F370B0411A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BC91F1A9-A171-4B0A-9D5F-5AC376DBA4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Freeform 35">
                <a:extLst>
                  <a:ext uri="{FF2B5EF4-FFF2-40B4-BE49-F238E27FC236}">
                    <a16:creationId xmlns:a16="http://schemas.microsoft.com/office/drawing/2014/main" id="{0D42F1C8-007A-4677-B02E-F17A1A9FEA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Freeform 36">
                <a:extLst>
                  <a:ext uri="{FF2B5EF4-FFF2-40B4-BE49-F238E27FC236}">
                    <a16:creationId xmlns:a16="http://schemas.microsoft.com/office/drawing/2014/main" id="{DDF1ECBD-42A4-4E8D-AAE1-4E403DDE54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Freeform 37">
                <a:extLst>
                  <a:ext uri="{FF2B5EF4-FFF2-40B4-BE49-F238E27FC236}">
                    <a16:creationId xmlns:a16="http://schemas.microsoft.com/office/drawing/2014/main" id="{BFE3DA60-FEB0-4F12-9B44-4B64344CF8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86EDEE76-C32D-4086-BD5B-7DECB435E3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EC0AB7A0-59E3-425B-B20B-B52A023D39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CAE96194-624E-41DC-B894-B601596559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A8DFD735-109E-4AED-AEC7-4F73328BF3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6ADFE81-AD73-6A9B-317F-3290DD8E5DD1}"/>
              </a:ext>
            </a:extLst>
          </p:cNvPr>
          <p:cNvSpPr txBox="1"/>
          <p:nvPr/>
        </p:nvSpPr>
        <p:spPr>
          <a:xfrm>
            <a:off x="327025" y="903287"/>
            <a:ext cx="7423943" cy="6087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SzPct val="125000"/>
            </a:pPr>
            <a:r>
              <a:rPr lang="en-US" sz="2800" b="1" dirty="0"/>
              <a:t>		</a:t>
            </a:r>
            <a:r>
              <a:rPr lang="en-US" sz="7100" b="1" dirty="0">
                <a:solidFill>
                  <a:srgbClr val="FFFF00"/>
                </a:solidFill>
              </a:rPr>
              <a:t>Lunch Club</a:t>
            </a:r>
            <a:endParaRPr lang="en-US" sz="2800" b="1" dirty="0">
              <a:solidFill>
                <a:srgbClr val="FFFF00"/>
              </a:solidFill>
            </a:endParaRP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3900" dirty="0"/>
              <a:t>Thursday 13</a:t>
            </a:r>
            <a:r>
              <a:rPr lang="en-US" sz="3900" baseline="30000" dirty="0"/>
              <a:t>th</a:t>
            </a:r>
            <a:r>
              <a:rPr lang="en-US" sz="3900" dirty="0"/>
              <a:t> November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3900" dirty="0"/>
              <a:t>12 for 12.30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39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3900" dirty="0"/>
              <a:t>Chicken and ham Pie with seasonal vegetables and Jam Roly poly with custard  £6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39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3900" dirty="0"/>
              <a:t>All welcome, speak to Kate to book a place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 descr="A bowl of chicken pot pie&#10;&#10;AI-generated content may be incorrect.">
            <a:extLst>
              <a:ext uri="{FF2B5EF4-FFF2-40B4-BE49-F238E27FC236}">
                <a16:creationId xmlns:a16="http://schemas.microsoft.com/office/drawing/2014/main" id="{DD8380B0-F51E-5DCB-EC31-A8F3EE726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587490" y="152838"/>
            <a:ext cx="5204459" cy="35329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873E6E-E939-3B8E-D415-1F0554562E5E}"/>
              </a:ext>
            </a:extLst>
          </p:cNvPr>
          <p:cNvSpPr txBox="1"/>
          <p:nvPr/>
        </p:nvSpPr>
        <p:spPr>
          <a:xfrm>
            <a:off x="8722556" y="3797666"/>
            <a:ext cx="30693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6" tooltip="https://www.cookipedia.co.uk/recipes_wiki/Chicken_and_Leek_Pie_with_Simply_Stir_Mushroom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7" tooltip="https://creativecommons.org/licenses/by-sa/3.0/"/>
              </a:rPr>
              <a:t>CC BY-SA</a:t>
            </a:r>
            <a:endParaRPr lang="en-GB" sz="900"/>
          </a:p>
        </p:txBody>
      </p:sp>
      <p:pic>
        <p:nvPicPr>
          <p:cNvPr id="9" name="Picture 8" descr="A plate of food on a table&#10;&#10;AI-generated content may be incorrect.">
            <a:extLst>
              <a:ext uri="{FF2B5EF4-FFF2-40B4-BE49-F238E27FC236}">
                <a16:creationId xmlns:a16="http://schemas.microsoft.com/office/drawing/2014/main" id="{947C86BD-C21A-D5E7-F022-7E4A0032CC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300852" y="3792002"/>
            <a:ext cx="3738748" cy="28040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E32557-DD10-9F84-ECD1-AA9FF0D2C460}"/>
              </a:ext>
            </a:extLst>
          </p:cNvPr>
          <p:cNvSpPr txBox="1"/>
          <p:nvPr/>
        </p:nvSpPr>
        <p:spPr>
          <a:xfrm>
            <a:off x="8300852" y="6741640"/>
            <a:ext cx="37387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9" tooltip="https://lyndasrecipebox.blogspot.com/2010_05_01_archive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10" tooltip="https://creativecommons.org/licenses/by-nc-sa/3.0/"/>
              </a:rPr>
              <a:t>CC BY-SA-NC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681870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4000">
        <p159:morph option="byObject"/>
      </p:transition>
    </mc:Choice>
    <mc:Fallback xmlns="">
      <p:transition spd="slow" advClick="0" advTm="1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CFF6DBF8-C6BA-0F5F-8806-66F6E32CF7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6602054"/>
              </p:ext>
            </p:extLst>
          </p:nvPr>
        </p:nvGraphicFramePr>
        <p:xfrm>
          <a:off x="171450" y="285750"/>
          <a:ext cx="10876085" cy="6352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224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89754-F7DD-ADAC-4860-93C986C2E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oster for a children's church activity&#10;&#10;AI-generated content may be incorrect.">
            <a:extLst>
              <a:ext uri="{FF2B5EF4-FFF2-40B4-BE49-F238E27FC236}">
                <a16:creationId xmlns:a16="http://schemas.microsoft.com/office/drawing/2014/main" id="{FE7A1FDC-F54A-A240-08E8-5323D9593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83" y="0"/>
            <a:ext cx="6225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716D6-8142-B4B9-F8B6-4BBB7938C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in a room with christmas trees">
            <a:extLst>
              <a:ext uri="{FF2B5EF4-FFF2-40B4-BE49-F238E27FC236}">
                <a16:creationId xmlns:a16="http://schemas.microsoft.com/office/drawing/2014/main" id="{D046DF4E-59F1-E6C3-E728-D8E90B88B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" y="0"/>
            <a:ext cx="1203311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958014-5ED0-3448-0B60-CE92E135752C}"/>
              </a:ext>
            </a:extLst>
          </p:cNvPr>
          <p:cNvSpPr txBox="1"/>
          <p:nvPr/>
        </p:nvSpPr>
        <p:spPr>
          <a:xfrm>
            <a:off x="1126837" y="96983"/>
            <a:ext cx="786938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Our Christmas Tree Festival is on the weekend of 5</a:t>
            </a:r>
            <a:r>
              <a:rPr lang="en-GB" sz="2400" baseline="30000" dirty="0">
                <a:solidFill>
                  <a:srgbClr val="FF0000"/>
                </a:solidFill>
              </a:rPr>
              <a:t>th</a:t>
            </a:r>
            <a:r>
              <a:rPr lang="en-GB" sz="2400" dirty="0">
                <a:solidFill>
                  <a:srgbClr val="FF0000"/>
                </a:solidFill>
              </a:rPr>
              <a:t> 6</a:t>
            </a:r>
            <a:r>
              <a:rPr lang="en-GB" sz="2400" baseline="30000" dirty="0">
                <a:solidFill>
                  <a:srgbClr val="FF0000"/>
                </a:solidFill>
              </a:rPr>
              <a:t>th</a:t>
            </a:r>
            <a:r>
              <a:rPr lang="en-GB" sz="2400" dirty="0">
                <a:solidFill>
                  <a:srgbClr val="FF0000"/>
                </a:solidFill>
              </a:rPr>
              <a:t> and 7</a:t>
            </a:r>
            <a:r>
              <a:rPr lang="en-GB" sz="2400" baseline="30000" dirty="0">
                <a:solidFill>
                  <a:srgbClr val="FF0000"/>
                </a:solidFill>
              </a:rPr>
              <a:t>th</a:t>
            </a:r>
            <a:r>
              <a:rPr lang="en-GB" sz="2400" dirty="0">
                <a:solidFill>
                  <a:srgbClr val="FF0000"/>
                </a:solidFill>
              </a:rPr>
              <a:t> December</a:t>
            </a:r>
          </a:p>
          <a:p>
            <a:r>
              <a:rPr lang="en-GB" sz="2400" dirty="0">
                <a:solidFill>
                  <a:srgbClr val="FF0000"/>
                </a:solidFill>
              </a:rPr>
              <a:t>Entering a tree is free and open to anyone</a:t>
            </a:r>
          </a:p>
          <a:p>
            <a:r>
              <a:rPr lang="en-GB" sz="2400" dirty="0">
                <a:solidFill>
                  <a:srgbClr val="FF0000"/>
                </a:solidFill>
              </a:rPr>
              <a:t>Just speak to Kate</a:t>
            </a:r>
          </a:p>
        </p:txBody>
      </p:sp>
    </p:spTree>
    <p:extLst>
      <p:ext uri="{BB962C8B-B14F-4D97-AF65-F5344CB8AC3E}">
        <p14:creationId xmlns:p14="http://schemas.microsoft.com/office/powerpoint/2010/main" val="12640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6F019EA-821F-B89F-21C8-D86C38105365}"/>
              </a:ext>
            </a:extLst>
          </p:cNvPr>
          <p:cNvSpPr txBox="1"/>
          <p:nvPr/>
        </p:nvSpPr>
        <p:spPr>
          <a:xfrm>
            <a:off x="452231" y="6328989"/>
            <a:ext cx="54814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815143-7E3E-6E5C-C249-855524511D99}"/>
              </a:ext>
            </a:extLst>
          </p:cNvPr>
          <p:cNvSpPr txBox="1"/>
          <p:nvPr/>
        </p:nvSpPr>
        <p:spPr>
          <a:xfrm>
            <a:off x="5834376" y="200869"/>
            <a:ext cx="5716657" cy="874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Knead next meets on 8</a:t>
            </a:r>
            <a:r>
              <a:rPr lang="en-GB" sz="48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November from 10am to 12 noon in Rayne Church</a:t>
            </a:r>
          </a:p>
          <a:p>
            <a:r>
              <a:rPr lang="en-GB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are making naan bread</a:t>
            </a:r>
          </a:p>
          <a:p>
            <a:r>
              <a:rPr lang="en-GB" sz="4800" dirty="0"/>
              <a:t>All welcome</a:t>
            </a:r>
          </a:p>
          <a:p>
            <a:r>
              <a:rPr lang="en-GB" sz="4800" dirty="0"/>
              <a:t>£ 4 (Under 16s free)</a:t>
            </a:r>
          </a:p>
          <a:p>
            <a:endParaRPr lang="en-GB" sz="4400" dirty="0"/>
          </a:p>
          <a:p>
            <a:endParaRPr lang="en-GB" sz="44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We will be  making </a:t>
            </a:r>
            <a:r>
              <a:rPr lang="en-GB" dirty="0" err="1"/>
              <a:t>foccacia</a:t>
            </a:r>
            <a:endParaRPr lang="en-GB" dirty="0"/>
          </a:p>
        </p:txBody>
      </p:sp>
      <p:pic>
        <p:nvPicPr>
          <p:cNvPr id="3" name="Picture 2" descr="A stack of flat bread on a wooden surface">
            <a:extLst>
              <a:ext uri="{FF2B5EF4-FFF2-40B4-BE49-F238E27FC236}">
                <a16:creationId xmlns:a16="http://schemas.microsoft.com/office/drawing/2014/main" id="{790467D7-C272-C42B-11CD-8EAEAA21F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1565564"/>
            <a:ext cx="5683011" cy="39964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3C002C-2341-5CFE-35A3-14B5088E06AF}"/>
              </a:ext>
            </a:extLst>
          </p:cNvPr>
          <p:cNvSpPr txBox="1"/>
          <p:nvPr/>
        </p:nvSpPr>
        <p:spPr>
          <a:xfrm>
            <a:off x="548667" y="6559821"/>
            <a:ext cx="9207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s://cocinandoideas.blogspot.com/2020/06/pan-naan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-nd/3.0/"/>
              </a:rPr>
              <a:t>CC BY-ND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2769949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E7EA7-BDD8-1C2C-3847-2004E7681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3360DC-337D-B8AD-300E-4E965619B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6988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31344D-3803-F204-CF9F-78293CD36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7082" y="1"/>
            <a:ext cx="1847441" cy="5626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351D14-F333-F682-4E14-6C0FE0C5AF86}"/>
              </a:ext>
            </a:extLst>
          </p:cNvPr>
          <p:cNvSpPr txBox="1"/>
          <p:nvPr/>
        </p:nvSpPr>
        <p:spPr>
          <a:xfrm>
            <a:off x="8987081" y="5642279"/>
            <a:ext cx="1847441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So we need to find the money to support these things.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7FC5E6-6EC1-1A5A-FDD4-C64BB5EA4CF7}"/>
              </a:ext>
            </a:extLst>
          </p:cNvPr>
          <p:cNvSpPr txBox="1"/>
          <p:nvPr/>
        </p:nvSpPr>
        <p:spPr>
          <a:xfrm>
            <a:off x="9185290" y="1710290"/>
            <a:ext cx="144701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£130,000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BEB37F-B940-A8C6-871F-9F7F2DFC291A}"/>
              </a:ext>
            </a:extLst>
          </p:cNvPr>
          <p:cNvSpPr/>
          <p:nvPr/>
        </p:nvSpPr>
        <p:spPr>
          <a:xfrm>
            <a:off x="8987082" y="0"/>
            <a:ext cx="1847441" cy="562688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04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000">
        <p:split orient="vert"/>
      </p:transition>
    </mc:Choice>
    <mc:Fallback xmlns="">
      <p:transition spd="slow" advTm="21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B6A24-7CCF-D771-FDC5-8A7941C38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30A3798-67F5-B739-9464-B2F170AE0711}"/>
              </a:ext>
            </a:extLst>
          </p:cNvPr>
          <p:cNvSpPr txBox="1"/>
          <p:nvPr/>
        </p:nvSpPr>
        <p:spPr>
          <a:xfrm>
            <a:off x="6268123" y="-90367"/>
            <a:ext cx="545300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6600" b="1" dirty="0">
              <a:ln>
                <a:solidFill>
                  <a:sysClr val="windowText" lastClr="000000"/>
                </a:solidFill>
              </a:ln>
            </a:endParaRPr>
          </a:p>
          <a:p>
            <a:pPr algn="ctr"/>
            <a:r>
              <a:rPr lang="en-GB" sz="4800" b="1" dirty="0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tell friends and neighbours about our </a:t>
            </a:r>
            <a:r>
              <a:rPr lang="en-GB" sz="4800" b="1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 club.</a:t>
            </a:r>
            <a:endParaRPr lang="en-GB" sz="4800" b="1" dirty="0">
              <a:ln>
                <a:solidFill>
                  <a:sysClr val="windowText" lastClr="000000"/>
                </a:solidFill>
              </a:ln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4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Money raised supports our roof appeal.</a:t>
            </a:r>
          </a:p>
        </p:txBody>
      </p:sp>
      <p:pic>
        <p:nvPicPr>
          <p:cNvPr id="4" name="Picture 3" descr="A blue and white logo with a tower">
            <a:extLst>
              <a:ext uri="{FF2B5EF4-FFF2-40B4-BE49-F238E27FC236}">
                <a16:creationId xmlns:a16="http://schemas.microsoft.com/office/drawing/2014/main" id="{7599106A-86FF-95AA-BD59-F729A0693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0" t="11457" r="12928" b="10780"/>
          <a:stretch>
            <a:fillRect/>
          </a:stretch>
        </p:blipFill>
        <p:spPr>
          <a:xfrm>
            <a:off x="600838" y="867608"/>
            <a:ext cx="5138426" cy="501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85543</TotalTime>
  <Words>310</Words>
  <Application>Microsoft Office PowerPoint</Application>
  <PresentationFormat>Widescreen</PresentationFormat>
  <Paragraphs>60</Paragraphs>
  <Slides>11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Tw Cen MT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Roman &amp; Kate Kukiewicz</dc:creator>
  <cp:lastModifiedBy>Administrator The Three Churches</cp:lastModifiedBy>
  <cp:revision>413</cp:revision>
  <dcterms:created xsi:type="dcterms:W3CDTF">2023-10-11T19:17:48Z</dcterms:created>
  <dcterms:modified xsi:type="dcterms:W3CDTF">2025-11-07T11:26:32Z</dcterms:modified>
</cp:coreProperties>
</file>