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7" r:id="rId1"/>
  </p:sldMasterIdLst>
  <p:notesMasterIdLst>
    <p:notesMasterId r:id="rId10"/>
  </p:notesMasterIdLst>
  <p:sldIdLst>
    <p:sldId id="360" r:id="rId2"/>
    <p:sldId id="396" r:id="rId3"/>
    <p:sldId id="404" r:id="rId4"/>
    <p:sldId id="390" r:id="rId5"/>
    <p:sldId id="366" r:id="rId6"/>
    <p:sldId id="406" r:id="rId7"/>
    <p:sldId id="409" r:id="rId8"/>
    <p:sldId id="3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525"/>
    <a:srgbClr val="008000"/>
    <a:srgbClr val="FF9900"/>
    <a:srgbClr val="FF5B5B"/>
    <a:srgbClr val="E5633B"/>
    <a:srgbClr val="FFFF99"/>
    <a:srgbClr val="D20000"/>
    <a:srgbClr val="E20000"/>
    <a:srgbClr val="CEC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4391" autoAdjust="0"/>
  </p:normalViewPr>
  <p:slideViewPr>
    <p:cSldViewPr snapToGrid="0">
      <p:cViewPr varScale="1">
        <p:scale>
          <a:sx n="97" d="100"/>
          <a:sy n="97" d="100"/>
        </p:scale>
        <p:origin x="822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245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6486B-0C5E-439C-96E3-2E88A5A48CC1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0A5456-82EF-4F02-99A0-0913275457A4}">
      <dgm:prSet custT="1"/>
      <dgm:spPr/>
      <dgm:t>
        <a:bodyPr/>
        <a:lstStyle/>
        <a:p>
          <a:r>
            <a:rPr lang="en-GB" sz="6000" b="1" dirty="0">
              <a:solidFill>
                <a:srgbClr val="FFFF00"/>
              </a:solidFill>
            </a:rPr>
            <a:t>Weekly Lunch Club</a:t>
          </a:r>
          <a:endParaRPr lang="en-US" sz="6000" dirty="0">
            <a:solidFill>
              <a:srgbClr val="FFFF00"/>
            </a:solidFill>
          </a:endParaRPr>
        </a:p>
      </dgm:t>
    </dgm:pt>
    <dgm:pt modelId="{A74D0EBA-5826-4641-9BAD-37019C76DA02}" type="parTrans" cxnId="{F0CAED89-0739-46E9-852E-D8BE37F04BD3}">
      <dgm:prSet/>
      <dgm:spPr/>
      <dgm:t>
        <a:bodyPr/>
        <a:lstStyle/>
        <a:p>
          <a:endParaRPr lang="en-US"/>
        </a:p>
      </dgm:t>
    </dgm:pt>
    <dgm:pt modelId="{8CCF2F7D-FB6B-4989-A9F6-92A436D49971}" type="sibTrans" cxnId="{F0CAED89-0739-46E9-852E-D8BE37F04BD3}">
      <dgm:prSet/>
      <dgm:spPr/>
      <dgm:t>
        <a:bodyPr/>
        <a:lstStyle/>
        <a:p>
          <a:endParaRPr lang="en-US"/>
        </a:p>
      </dgm:t>
    </dgm:pt>
    <dgm:pt modelId="{971C8B80-C2CD-4C0D-A121-ECD614B370C0}">
      <dgm:prSet custT="1"/>
      <dgm:spPr/>
      <dgm:t>
        <a:bodyPr/>
        <a:lstStyle/>
        <a:p>
          <a:r>
            <a:rPr lang="en-GB" sz="2400" dirty="0"/>
            <a:t>Is also on </a:t>
          </a:r>
          <a:r>
            <a:rPr lang="en-GB" sz="5400" b="1" dirty="0">
              <a:solidFill>
                <a:srgbClr val="FFFF00"/>
              </a:solidFill>
            </a:rPr>
            <a:t>every</a:t>
          </a:r>
          <a:r>
            <a:rPr lang="en-GB" sz="2400" dirty="0"/>
            <a:t> Thursday in the Old Schoolroom at 12 noon.</a:t>
          </a:r>
          <a:endParaRPr lang="en-US" sz="2400" dirty="0"/>
        </a:p>
      </dgm:t>
    </dgm:pt>
    <dgm:pt modelId="{FE809349-C10A-4F3B-B042-D0606C8958FC}" type="parTrans" cxnId="{522DB358-2FFC-4B6B-87C7-97192338C46E}">
      <dgm:prSet/>
      <dgm:spPr/>
      <dgm:t>
        <a:bodyPr/>
        <a:lstStyle/>
        <a:p>
          <a:endParaRPr lang="en-US"/>
        </a:p>
      </dgm:t>
    </dgm:pt>
    <dgm:pt modelId="{CE05CD0D-4121-4F38-9976-B81F977799FA}" type="sibTrans" cxnId="{522DB358-2FFC-4B6B-87C7-97192338C46E}">
      <dgm:prSet/>
      <dgm:spPr/>
      <dgm:t>
        <a:bodyPr/>
        <a:lstStyle/>
        <a:p>
          <a:endParaRPr lang="en-US"/>
        </a:p>
      </dgm:t>
    </dgm:pt>
    <dgm:pt modelId="{5145A108-BBEA-4BE3-A4B7-5F287BD8AC8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~Friendly chat, soup, choice of 4 sandwiches made to order and cake or dessert. Light- hearted quiz.  Very easy going.  No need to book.</a:t>
          </a:r>
          <a:endParaRPr lang="en-US" dirty="0">
            <a:solidFill>
              <a:schemeClr val="tx1"/>
            </a:solidFill>
          </a:endParaRPr>
        </a:p>
      </dgm:t>
    </dgm:pt>
    <dgm:pt modelId="{41120AC1-2C99-46B5-A03C-56B57CF83034}" type="parTrans" cxnId="{189C7971-F5A1-4301-95A7-585F1880309A}">
      <dgm:prSet/>
      <dgm:spPr/>
      <dgm:t>
        <a:bodyPr/>
        <a:lstStyle/>
        <a:p>
          <a:endParaRPr lang="en-US"/>
        </a:p>
      </dgm:t>
    </dgm:pt>
    <dgm:pt modelId="{5EE11695-76B2-47DE-8D64-F396F6E5C444}" type="sibTrans" cxnId="{189C7971-F5A1-4301-95A7-585F1880309A}">
      <dgm:prSet/>
      <dgm:spPr/>
      <dgm:t>
        <a:bodyPr/>
        <a:lstStyle/>
        <a:p>
          <a:endParaRPr lang="en-US"/>
        </a:p>
      </dgm:t>
    </dgm:pt>
    <dgm:pt modelId="{D776A541-D102-4428-996B-35E4EF8C705A}">
      <dgm:prSet custT="1"/>
      <dgm:spPr/>
      <dgm:t>
        <a:bodyPr/>
        <a:lstStyle/>
        <a:p>
          <a:r>
            <a:rPr lang="en-GB" sz="3200" b="1" dirty="0">
              <a:solidFill>
                <a:srgbClr val="FFFF00"/>
              </a:solidFill>
            </a:rPr>
            <a:t>Only £5 per head</a:t>
          </a:r>
          <a:endParaRPr lang="en-US" sz="3200" b="1" dirty="0">
            <a:solidFill>
              <a:srgbClr val="FFFF00"/>
            </a:solidFill>
          </a:endParaRPr>
        </a:p>
      </dgm:t>
    </dgm:pt>
    <dgm:pt modelId="{C49CFB2F-5590-4B16-802D-1B8B99AC06C1}" type="parTrans" cxnId="{485C6B30-8C45-4E98-8055-F61E502F2ECA}">
      <dgm:prSet/>
      <dgm:spPr/>
      <dgm:t>
        <a:bodyPr/>
        <a:lstStyle/>
        <a:p>
          <a:endParaRPr lang="en-US"/>
        </a:p>
      </dgm:t>
    </dgm:pt>
    <dgm:pt modelId="{A223583B-250A-4B2E-AF60-2F34DEAC3272}" type="sibTrans" cxnId="{485C6B30-8C45-4E98-8055-F61E502F2ECA}">
      <dgm:prSet/>
      <dgm:spPr/>
      <dgm:t>
        <a:bodyPr/>
        <a:lstStyle/>
        <a:p>
          <a:endParaRPr lang="en-US"/>
        </a:p>
      </dgm:t>
    </dgm:pt>
    <dgm:pt modelId="{7A835CC5-5308-4FBA-A661-2D6A6A91979A}" type="pres">
      <dgm:prSet presAssocID="{B5F6486B-0C5E-439C-96E3-2E88A5A48CC1}" presName="diagram" presStyleCnt="0">
        <dgm:presLayoutVars>
          <dgm:dir/>
          <dgm:resizeHandles val="exact"/>
        </dgm:presLayoutVars>
      </dgm:prSet>
      <dgm:spPr/>
    </dgm:pt>
    <dgm:pt modelId="{33A7B1EB-7AB5-420D-BB3D-387AB4CF9E7B}" type="pres">
      <dgm:prSet presAssocID="{E80A5456-82EF-4F02-99A0-0913275457A4}" presName="node" presStyleLbl="node1" presStyleIdx="0" presStyleCnt="4" custScaleX="244277" custScaleY="290174" custLinFactNeighborX="-21407" custLinFactNeighborY="-1492">
        <dgm:presLayoutVars>
          <dgm:bulletEnabled val="1"/>
        </dgm:presLayoutVars>
      </dgm:prSet>
      <dgm:spPr/>
    </dgm:pt>
    <dgm:pt modelId="{B1C89940-55FC-4C20-AF91-321833C96C11}" type="pres">
      <dgm:prSet presAssocID="{8CCF2F7D-FB6B-4989-A9F6-92A436D49971}" presName="sibTrans" presStyleLbl="sibTrans2D1" presStyleIdx="0" presStyleCnt="3"/>
      <dgm:spPr/>
    </dgm:pt>
    <dgm:pt modelId="{FA07F0F9-8A2F-4168-9C25-B94F52BF785B}" type="pres">
      <dgm:prSet presAssocID="{8CCF2F7D-FB6B-4989-A9F6-92A436D49971}" presName="connectorText" presStyleLbl="sibTrans2D1" presStyleIdx="0" presStyleCnt="3"/>
      <dgm:spPr/>
    </dgm:pt>
    <dgm:pt modelId="{F26EACF1-4284-4FC2-8B63-BEF25EB40846}" type="pres">
      <dgm:prSet presAssocID="{971C8B80-C2CD-4C0D-A121-ECD614B370C0}" presName="node" presStyleLbl="node1" presStyleIdx="1" presStyleCnt="4" custScaleX="123953" custScaleY="192329">
        <dgm:presLayoutVars>
          <dgm:bulletEnabled val="1"/>
        </dgm:presLayoutVars>
      </dgm:prSet>
      <dgm:spPr/>
    </dgm:pt>
    <dgm:pt modelId="{7E2C103B-FA18-412C-8365-7052A598C3EC}" type="pres">
      <dgm:prSet presAssocID="{CE05CD0D-4121-4F38-9976-B81F977799FA}" presName="sibTrans" presStyleLbl="sibTrans2D1" presStyleIdx="1" presStyleCnt="3"/>
      <dgm:spPr/>
    </dgm:pt>
    <dgm:pt modelId="{031104A8-139E-4AD5-8586-42DA748CAB06}" type="pres">
      <dgm:prSet presAssocID="{CE05CD0D-4121-4F38-9976-B81F977799FA}" presName="connectorText" presStyleLbl="sibTrans2D1" presStyleIdx="1" presStyleCnt="3"/>
      <dgm:spPr/>
    </dgm:pt>
    <dgm:pt modelId="{EC1DA048-AF44-41AE-9B6D-CA52A59140C7}" type="pres">
      <dgm:prSet presAssocID="{5145A108-BBEA-4BE3-A4B7-5F287BD8AC82}" presName="node" presStyleLbl="node1" presStyleIdx="2" presStyleCnt="4" custScaleX="174055" custScaleY="150910">
        <dgm:presLayoutVars>
          <dgm:bulletEnabled val="1"/>
        </dgm:presLayoutVars>
      </dgm:prSet>
      <dgm:spPr/>
    </dgm:pt>
    <dgm:pt modelId="{38E34009-7EAF-4942-BC06-0AE5B0E64226}" type="pres">
      <dgm:prSet presAssocID="{5EE11695-76B2-47DE-8D64-F396F6E5C444}" presName="sibTrans" presStyleLbl="sibTrans2D1" presStyleIdx="2" presStyleCnt="3"/>
      <dgm:spPr/>
    </dgm:pt>
    <dgm:pt modelId="{97CF9C73-2C4B-49E9-BC0A-9696A25A9003}" type="pres">
      <dgm:prSet presAssocID="{5EE11695-76B2-47DE-8D64-F396F6E5C444}" presName="connectorText" presStyleLbl="sibTrans2D1" presStyleIdx="2" presStyleCnt="3"/>
      <dgm:spPr/>
    </dgm:pt>
    <dgm:pt modelId="{CB0101F1-23F0-49E0-A9FA-AA7F5F821ED7}" type="pres">
      <dgm:prSet presAssocID="{D776A541-D102-4428-996B-35E4EF8C705A}" presName="node" presStyleLbl="node1" presStyleIdx="3" presStyleCnt="4" custScaleX="119882" custScaleY="138886" custLinFactNeighborX="-42652" custLinFactNeighborY="2940">
        <dgm:presLayoutVars>
          <dgm:bulletEnabled val="1"/>
        </dgm:presLayoutVars>
      </dgm:prSet>
      <dgm:spPr/>
    </dgm:pt>
  </dgm:ptLst>
  <dgm:cxnLst>
    <dgm:cxn modelId="{476F6907-1AC1-4C99-9199-929F4497A281}" type="presOf" srcId="{CE05CD0D-4121-4F38-9976-B81F977799FA}" destId="{031104A8-139E-4AD5-8586-42DA748CAB06}" srcOrd="1" destOrd="0" presId="urn:microsoft.com/office/officeart/2005/8/layout/process5"/>
    <dgm:cxn modelId="{3D514E27-7E70-4F6C-AB99-3C9B5539C6FD}" type="presOf" srcId="{5EE11695-76B2-47DE-8D64-F396F6E5C444}" destId="{97CF9C73-2C4B-49E9-BC0A-9696A25A9003}" srcOrd="1" destOrd="0" presId="urn:microsoft.com/office/officeart/2005/8/layout/process5"/>
    <dgm:cxn modelId="{90701429-DE21-4DFD-A763-64117AFB5FF5}" type="presOf" srcId="{E80A5456-82EF-4F02-99A0-0913275457A4}" destId="{33A7B1EB-7AB5-420D-BB3D-387AB4CF9E7B}" srcOrd="0" destOrd="0" presId="urn:microsoft.com/office/officeart/2005/8/layout/process5"/>
    <dgm:cxn modelId="{485C6B30-8C45-4E98-8055-F61E502F2ECA}" srcId="{B5F6486B-0C5E-439C-96E3-2E88A5A48CC1}" destId="{D776A541-D102-4428-996B-35E4EF8C705A}" srcOrd="3" destOrd="0" parTransId="{C49CFB2F-5590-4B16-802D-1B8B99AC06C1}" sibTransId="{A223583B-250A-4B2E-AF60-2F34DEAC3272}"/>
    <dgm:cxn modelId="{619FA630-31A5-4BFF-BA1E-527945022C48}" type="presOf" srcId="{B5F6486B-0C5E-439C-96E3-2E88A5A48CC1}" destId="{7A835CC5-5308-4FBA-A661-2D6A6A91979A}" srcOrd="0" destOrd="0" presId="urn:microsoft.com/office/officeart/2005/8/layout/process5"/>
    <dgm:cxn modelId="{FB066371-0F15-4224-983C-2E92CD0D1DF7}" type="presOf" srcId="{8CCF2F7D-FB6B-4989-A9F6-92A436D49971}" destId="{B1C89940-55FC-4C20-AF91-321833C96C11}" srcOrd="0" destOrd="0" presId="urn:microsoft.com/office/officeart/2005/8/layout/process5"/>
    <dgm:cxn modelId="{189C7971-F5A1-4301-95A7-585F1880309A}" srcId="{B5F6486B-0C5E-439C-96E3-2E88A5A48CC1}" destId="{5145A108-BBEA-4BE3-A4B7-5F287BD8AC82}" srcOrd="2" destOrd="0" parTransId="{41120AC1-2C99-46B5-A03C-56B57CF83034}" sibTransId="{5EE11695-76B2-47DE-8D64-F396F6E5C444}"/>
    <dgm:cxn modelId="{30AE4677-ECA6-4322-8C8B-3BB7CDE140E5}" type="presOf" srcId="{5145A108-BBEA-4BE3-A4B7-5F287BD8AC82}" destId="{EC1DA048-AF44-41AE-9B6D-CA52A59140C7}" srcOrd="0" destOrd="0" presId="urn:microsoft.com/office/officeart/2005/8/layout/process5"/>
    <dgm:cxn modelId="{522DB358-2FFC-4B6B-87C7-97192338C46E}" srcId="{B5F6486B-0C5E-439C-96E3-2E88A5A48CC1}" destId="{971C8B80-C2CD-4C0D-A121-ECD614B370C0}" srcOrd="1" destOrd="0" parTransId="{FE809349-C10A-4F3B-B042-D0606C8958FC}" sibTransId="{CE05CD0D-4121-4F38-9976-B81F977799FA}"/>
    <dgm:cxn modelId="{B3C8F386-544F-4778-B3C2-D175A8BC11D2}" type="presOf" srcId="{D776A541-D102-4428-996B-35E4EF8C705A}" destId="{CB0101F1-23F0-49E0-A9FA-AA7F5F821ED7}" srcOrd="0" destOrd="0" presId="urn:microsoft.com/office/officeart/2005/8/layout/process5"/>
    <dgm:cxn modelId="{F0CAED89-0739-46E9-852E-D8BE37F04BD3}" srcId="{B5F6486B-0C5E-439C-96E3-2E88A5A48CC1}" destId="{E80A5456-82EF-4F02-99A0-0913275457A4}" srcOrd="0" destOrd="0" parTransId="{A74D0EBA-5826-4641-9BAD-37019C76DA02}" sibTransId="{8CCF2F7D-FB6B-4989-A9F6-92A436D49971}"/>
    <dgm:cxn modelId="{2C09CF8C-6AC1-46C1-A176-32AF82C0F612}" type="presOf" srcId="{971C8B80-C2CD-4C0D-A121-ECD614B370C0}" destId="{F26EACF1-4284-4FC2-8B63-BEF25EB40846}" srcOrd="0" destOrd="0" presId="urn:microsoft.com/office/officeart/2005/8/layout/process5"/>
    <dgm:cxn modelId="{2BE2BCC3-3869-4C71-8E16-B677EF286C2E}" type="presOf" srcId="{8CCF2F7D-FB6B-4989-A9F6-92A436D49971}" destId="{FA07F0F9-8A2F-4168-9C25-B94F52BF785B}" srcOrd="1" destOrd="0" presId="urn:microsoft.com/office/officeart/2005/8/layout/process5"/>
    <dgm:cxn modelId="{8237B3C7-B23C-4861-BEB7-8171812C6D5B}" type="presOf" srcId="{5EE11695-76B2-47DE-8D64-F396F6E5C444}" destId="{38E34009-7EAF-4942-BC06-0AE5B0E64226}" srcOrd="0" destOrd="0" presId="urn:microsoft.com/office/officeart/2005/8/layout/process5"/>
    <dgm:cxn modelId="{222E70D9-64FE-4CDC-9BB3-9540E83ACDA5}" type="presOf" srcId="{CE05CD0D-4121-4F38-9976-B81F977799FA}" destId="{7E2C103B-FA18-412C-8365-7052A598C3EC}" srcOrd="0" destOrd="0" presId="urn:microsoft.com/office/officeart/2005/8/layout/process5"/>
    <dgm:cxn modelId="{761CC452-1893-42F0-A236-F9790F0EB03F}" type="presParOf" srcId="{7A835CC5-5308-4FBA-A661-2D6A6A91979A}" destId="{33A7B1EB-7AB5-420D-BB3D-387AB4CF9E7B}" srcOrd="0" destOrd="0" presId="urn:microsoft.com/office/officeart/2005/8/layout/process5"/>
    <dgm:cxn modelId="{1BA8900A-C076-424E-B299-3185CE637124}" type="presParOf" srcId="{7A835CC5-5308-4FBA-A661-2D6A6A91979A}" destId="{B1C89940-55FC-4C20-AF91-321833C96C11}" srcOrd="1" destOrd="0" presId="urn:microsoft.com/office/officeart/2005/8/layout/process5"/>
    <dgm:cxn modelId="{79790251-1A4B-4FAD-A17A-0F5C7C03E403}" type="presParOf" srcId="{B1C89940-55FC-4C20-AF91-321833C96C11}" destId="{FA07F0F9-8A2F-4168-9C25-B94F52BF785B}" srcOrd="0" destOrd="0" presId="urn:microsoft.com/office/officeart/2005/8/layout/process5"/>
    <dgm:cxn modelId="{1AD158D6-A7E4-4A02-9799-D0DA64AC175C}" type="presParOf" srcId="{7A835CC5-5308-4FBA-A661-2D6A6A91979A}" destId="{F26EACF1-4284-4FC2-8B63-BEF25EB40846}" srcOrd="2" destOrd="0" presId="urn:microsoft.com/office/officeart/2005/8/layout/process5"/>
    <dgm:cxn modelId="{BF4663ED-3A74-4C9C-A936-028EE44DF160}" type="presParOf" srcId="{7A835CC5-5308-4FBA-A661-2D6A6A91979A}" destId="{7E2C103B-FA18-412C-8365-7052A598C3EC}" srcOrd="3" destOrd="0" presId="urn:microsoft.com/office/officeart/2005/8/layout/process5"/>
    <dgm:cxn modelId="{0991CA2A-2807-4EF7-A105-D0C460C1C97E}" type="presParOf" srcId="{7E2C103B-FA18-412C-8365-7052A598C3EC}" destId="{031104A8-139E-4AD5-8586-42DA748CAB06}" srcOrd="0" destOrd="0" presId="urn:microsoft.com/office/officeart/2005/8/layout/process5"/>
    <dgm:cxn modelId="{B68BE141-2A2B-4EC3-8A82-8A24EB33B874}" type="presParOf" srcId="{7A835CC5-5308-4FBA-A661-2D6A6A91979A}" destId="{EC1DA048-AF44-41AE-9B6D-CA52A59140C7}" srcOrd="4" destOrd="0" presId="urn:microsoft.com/office/officeart/2005/8/layout/process5"/>
    <dgm:cxn modelId="{7A572093-44D0-461E-AF91-69D320E78675}" type="presParOf" srcId="{7A835CC5-5308-4FBA-A661-2D6A6A91979A}" destId="{38E34009-7EAF-4942-BC06-0AE5B0E64226}" srcOrd="5" destOrd="0" presId="urn:microsoft.com/office/officeart/2005/8/layout/process5"/>
    <dgm:cxn modelId="{1F8C7BB9-C583-43DA-8C04-7ABF5B59D755}" type="presParOf" srcId="{38E34009-7EAF-4942-BC06-0AE5B0E64226}" destId="{97CF9C73-2C4B-49E9-BC0A-9696A25A9003}" srcOrd="0" destOrd="0" presId="urn:microsoft.com/office/officeart/2005/8/layout/process5"/>
    <dgm:cxn modelId="{1E3808FD-7469-4AE4-88A5-E81E857AC927}" type="presParOf" srcId="{7A835CC5-5308-4FBA-A661-2D6A6A91979A}" destId="{CB0101F1-23F0-49E0-A9FA-AA7F5F821ED7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7B1EB-7AB5-420D-BB3D-387AB4CF9E7B}">
      <dsp:nvSpPr>
        <dsp:cNvPr id="0" name=""/>
        <dsp:cNvSpPr/>
      </dsp:nvSpPr>
      <dsp:spPr>
        <a:xfrm>
          <a:off x="737248" y="0"/>
          <a:ext cx="5091724" cy="36290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0" b="1" kern="1200" dirty="0">
              <a:solidFill>
                <a:srgbClr val="FFFF00"/>
              </a:solidFill>
            </a:rPr>
            <a:t>Weekly Lunch Club</a:t>
          </a:r>
          <a:endParaRPr lang="en-US" sz="6000" kern="1200" dirty="0">
            <a:solidFill>
              <a:srgbClr val="FFFF00"/>
            </a:solidFill>
          </a:endParaRPr>
        </a:p>
      </dsp:txBody>
      <dsp:txXfrm>
        <a:off x="843539" y="106291"/>
        <a:ext cx="4879142" cy="3416460"/>
      </dsp:txXfrm>
    </dsp:sp>
    <dsp:sp modelId="{B1C89940-55FC-4C20-AF91-321833C96C11}">
      <dsp:nvSpPr>
        <dsp:cNvPr id="0" name=""/>
        <dsp:cNvSpPr/>
      </dsp:nvSpPr>
      <dsp:spPr>
        <a:xfrm rot="769">
          <a:off x="6110566" y="1556763"/>
          <a:ext cx="678384" cy="516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110566" y="1660132"/>
        <a:ext cx="523304" cy="310160"/>
      </dsp:txXfrm>
    </dsp:sp>
    <dsp:sp modelId="{F26EACF1-4284-4FC2-8B63-BEF25EB40846}">
      <dsp:nvSpPr>
        <dsp:cNvPr id="0" name=""/>
        <dsp:cNvSpPr/>
      </dsp:nvSpPr>
      <dsp:spPr>
        <a:xfrm>
          <a:off x="7108943" y="612991"/>
          <a:ext cx="2583683" cy="2405350"/>
        </a:xfrm>
        <a:prstGeom prst="roundRect">
          <a:avLst>
            <a:gd name="adj" fmla="val 10000"/>
          </a:avLst>
        </a:prstGeom>
        <a:solidFill>
          <a:schemeClr val="accent5">
            <a:hueOff val="6718086"/>
            <a:satOff val="-3139"/>
            <a:lumOff val="-3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Is also on </a:t>
          </a:r>
          <a:r>
            <a:rPr lang="en-GB" sz="5400" b="1" kern="1200" dirty="0">
              <a:solidFill>
                <a:srgbClr val="FFFF00"/>
              </a:solidFill>
            </a:rPr>
            <a:t>every</a:t>
          </a:r>
          <a:r>
            <a:rPr lang="en-GB" sz="2400" kern="1200" dirty="0"/>
            <a:t> Thursday in the Old Schoolroom at 12 noon.</a:t>
          </a:r>
          <a:endParaRPr lang="en-US" sz="2400" kern="1200" dirty="0"/>
        </a:p>
      </dsp:txBody>
      <dsp:txXfrm>
        <a:off x="7179393" y="683441"/>
        <a:ext cx="2442783" cy="2264450"/>
      </dsp:txXfrm>
    </dsp:sp>
    <dsp:sp modelId="{7E2C103B-FA18-412C-8365-7052A598C3EC}">
      <dsp:nvSpPr>
        <dsp:cNvPr id="0" name=""/>
        <dsp:cNvSpPr/>
      </dsp:nvSpPr>
      <dsp:spPr>
        <a:xfrm rot="5896271">
          <a:off x="7736917" y="3460995"/>
          <a:ext cx="774225" cy="516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077129"/>
            <a:satOff val="-4709"/>
            <a:lumOff val="-5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7980104" y="3333156"/>
        <a:ext cx="310160" cy="619145"/>
      </dsp:txXfrm>
    </dsp:sp>
    <dsp:sp modelId="{EC1DA048-AF44-41AE-9B6D-CA52A59140C7}">
      <dsp:nvSpPr>
        <dsp:cNvPr id="0" name=""/>
        <dsp:cNvSpPr/>
      </dsp:nvSpPr>
      <dsp:spPr>
        <a:xfrm>
          <a:off x="6064614" y="4463950"/>
          <a:ext cx="3628012" cy="1887346"/>
        </a:xfrm>
        <a:prstGeom prst="roundRect">
          <a:avLst>
            <a:gd name="adj" fmla="val 10000"/>
          </a:avLst>
        </a:prstGeom>
        <a:solidFill>
          <a:schemeClr val="accent5">
            <a:hueOff val="13436172"/>
            <a:satOff val="-6278"/>
            <a:lumOff val="-70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solidFill>
                <a:schemeClr val="tx1"/>
              </a:solidFill>
            </a:rPr>
            <a:t>~Friendly chat, soup, choice of 4 sandwiches made to order and cake or dessert. Light- hearted quiz.  Very easy going.  No need to book.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119892" y="4519228"/>
        <a:ext cx="3517456" cy="1776790"/>
      </dsp:txXfrm>
    </dsp:sp>
    <dsp:sp modelId="{38E34009-7EAF-4942-BC06-0AE5B0E64226}">
      <dsp:nvSpPr>
        <dsp:cNvPr id="0" name=""/>
        <dsp:cNvSpPr/>
      </dsp:nvSpPr>
      <dsp:spPr>
        <a:xfrm rot="10773591">
          <a:off x="4772499" y="5169511"/>
          <a:ext cx="913112" cy="5169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927577" y="5272301"/>
        <a:ext cx="758032" cy="310160"/>
      </dsp:txXfrm>
    </dsp:sp>
    <dsp:sp modelId="{CB0101F1-23F0-49E0-A9FA-AA7F5F821ED7}">
      <dsp:nvSpPr>
        <dsp:cNvPr id="0" name=""/>
        <dsp:cNvSpPr/>
      </dsp:nvSpPr>
      <dsp:spPr>
        <a:xfrm>
          <a:off x="1842984" y="4575907"/>
          <a:ext cx="2498827" cy="1736968"/>
        </a:xfrm>
        <a:prstGeom prst="roundRect">
          <a:avLst>
            <a:gd name="adj" fmla="val 1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solidFill>
                <a:srgbClr val="FFFF00"/>
              </a:solidFill>
            </a:rPr>
            <a:t>Only £5 per head</a:t>
          </a:r>
          <a:endParaRPr lang="en-US" sz="3200" b="1" kern="1200" dirty="0">
            <a:solidFill>
              <a:srgbClr val="FFFF00"/>
            </a:solidFill>
          </a:endParaRPr>
        </a:p>
      </dsp:txBody>
      <dsp:txXfrm>
        <a:off x="1893858" y="4626781"/>
        <a:ext cx="2397079" cy="1635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85CA3-01E8-4FEC-A602-599C419661F6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42D69-BABA-42E3-A5B1-D5B9E1295B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1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BFD11-91DA-0A9D-19BC-A5346D32F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5F547-8136-32BD-97AC-C1649704C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CE83D-0FA5-5063-709F-644FC86313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56FBA-5B82-9865-B05F-9767C652F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12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2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E37E4-53FA-3E3A-EE81-54F5C7F6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F37E1-A496-8D14-64A7-303A86A8C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635478-4D54-3EC8-782E-9E2CD66DF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D4797-8C9E-5774-4673-3281239FD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9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07097-55D7-9897-BCD9-A82552E9E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E4347-3820-742E-24D1-CE6340F2E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AD1A5-C947-290A-E139-BAB4E294C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B65C-51B0-56BF-FE5A-B0C4B06D4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0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42D69-BABA-42E3-A5B1-D5B9E1295B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92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9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7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7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19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31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38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94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5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60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8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8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6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3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2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3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89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E3A674A-E3DD-47DA-A551-85C313117FF8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624A45-CA4A-4735-BF62-CDAB07A40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23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  <p:sldLayoutId id="2147484182" r:id="rId15"/>
    <p:sldLayoutId id="2147484183" r:id="rId16"/>
    <p:sldLayoutId id="2147484184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 advTm="8006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69A3DD-8DAC-485E-EDAE-0FF3405F29B1}"/>
              </a:ext>
            </a:extLst>
          </p:cNvPr>
          <p:cNvSpPr txBox="1"/>
          <p:nvPr/>
        </p:nvSpPr>
        <p:spPr>
          <a:xfrm>
            <a:off x="1503484" y="576516"/>
            <a:ext cx="8288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What’s Ahead for Rayne</a:t>
            </a:r>
          </a:p>
          <a:p>
            <a:pPr algn="ctr"/>
            <a:r>
              <a:rPr lang="en-GB" sz="80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Church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D1C52-C2A6-312E-909A-034FE0B4F742}"/>
              </a:ext>
            </a:extLst>
          </p:cNvPr>
          <p:cNvSpPr txBox="1"/>
          <p:nvPr/>
        </p:nvSpPr>
        <p:spPr>
          <a:xfrm>
            <a:off x="3712692" y="4946603"/>
            <a:ext cx="5967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April 2026</a:t>
            </a:r>
          </a:p>
        </p:txBody>
      </p:sp>
      <p:pic>
        <p:nvPicPr>
          <p:cNvPr id="10" name="10 There Is a Redeemer">
            <a:hlinkClick r:id="" action="ppaction://media"/>
            <a:extLst>
              <a:ext uri="{FF2B5EF4-FFF2-40B4-BE49-F238E27FC236}">
                <a16:creationId xmlns:a16="http://schemas.microsoft.com/office/drawing/2014/main" id="{4D61792C-2B9A-7B7A-CFC4-32A1BE48EE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791" y="3355487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st Holy Communion Mass – SS. Cyril and Methodius Parish">
            <a:extLst>
              <a:ext uri="{FF2B5EF4-FFF2-40B4-BE49-F238E27FC236}">
                <a16:creationId xmlns:a16="http://schemas.microsoft.com/office/drawing/2014/main" id="{3032650F-DBDB-D5D8-8292-A7B37954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58" y="806173"/>
            <a:ext cx="8380378" cy="37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40F281-2684-1FFF-12C9-155055D28F7E}"/>
              </a:ext>
            </a:extLst>
          </p:cNvPr>
          <p:cNvSpPr txBox="1"/>
          <p:nvPr/>
        </p:nvSpPr>
        <p:spPr>
          <a:xfrm>
            <a:off x="2090169" y="4960732"/>
            <a:ext cx="7543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/>
              <a:t>Wednesday mornings in Rayne church</a:t>
            </a:r>
          </a:p>
          <a:p>
            <a:pPr algn="ctr"/>
            <a:r>
              <a:rPr lang="en-GB" sz="3600" b="1" dirty="0"/>
              <a:t>10 a.m.</a:t>
            </a:r>
          </a:p>
        </p:txBody>
      </p:sp>
    </p:spTree>
    <p:extLst>
      <p:ext uri="{BB962C8B-B14F-4D97-AF65-F5344CB8AC3E}">
        <p14:creationId xmlns:p14="http://schemas.microsoft.com/office/powerpoint/2010/main" val="15304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/>
    </mc:Choice>
    <mc:Fallback xmlns="">
      <p:transition advClick="0" advTm="9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EEFFC-2E21-3B58-246E-E79F8FF8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ED9077-9666-8B78-1DB8-33C64082640F}"/>
              </a:ext>
            </a:extLst>
          </p:cNvPr>
          <p:cNvSpPr txBox="1"/>
          <p:nvPr/>
        </p:nvSpPr>
        <p:spPr>
          <a:xfrm>
            <a:off x="669924" y="701594"/>
            <a:ext cx="6365875" cy="5829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4800" b="1" dirty="0">
                <a:solidFill>
                  <a:srgbClr val="FFFF00"/>
                </a:solidFill>
              </a:rPr>
              <a:t>Lunch Club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600" dirty="0"/>
              <a:t>Thursday 9</a:t>
            </a:r>
            <a:r>
              <a:rPr lang="en-US" sz="3600" baseline="30000" dirty="0"/>
              <a:t>th</a:t>
            </a:r>
            <a:r>
              <a:rPr lang="en-US" sz="3600" dirty="0"/>
              <a:t> April 2026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3600" dirty="0"/>
              <a:t>12.00 for 12.30 	£7 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/>
              <a:t>Speak to Kate to book a place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/>
              <a:t>Roast loin of pork with stuffing apple sauce and seasonal vegetables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SzPct val="125000"/>
            </a:pPr>
            <a:r>
              <a:rPr lang="en-US" sz="3600" dirty="0"/>
              <a:t>Fruit crumble and custard</a:t>
            </a:r>
          </a:p>
        </p:txBody>
      </p:sp>
      <p:pic>
        <p:nvPicPr>
          <p:cNvPr id="1026" name="Picture 2" descr="Roast pork and veg with gravy recipe ...">
            <a:extLst>
              <a:ext uri="{FF2B5EF4-FFF2-40B4-BE49-F238E27FC236}">
                <a16:creationId xmlns:a16="http://schemas.microsoft.com/office/drawing/2014/main" id="{397EF5DE-4C69-5051-9060-03AD2B35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53" y="326983"/>
            <a:ext cx="5061619" cy="28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hubarb crumble recipe | Good Food">
            <a:extLst>
              <a:ext uri="{FF2B5EF4-FFF2-40B4-BE49-F238E27FC236}">
                <a16:creationId xmlns:a16="http://schemas.microsoft.com/office/drawing/2014/main" id="{D21263E3-7DCE-53E3-5DF8-EDCDE1A91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051" y="3149832"/>
            <a:ext cx="4429321" cy="359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CFF6DBF8-C6BA-0F5F-8806-66F6E32CF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336469"/>
              </p:ext>
            </p:extLst>
          </p:nvPr>
        </p:nvGraphicFramePr>
        <p:xfrm>
          <a:off x="171450" y="285750"/>
          <a:ext cx="10876085" cy="635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22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89754-F7DD-ADAC-4860-93C986C2E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oster for a children's church activity&#10;&#10;AI-generated content may be incorrect.">
            <a:extLst>
              <a:ext uri="{FF2B5EF4-FFF2-40B4-BE49-F238E27FC236}">
                <a16:creationId xmlns:a16="http://schemas.microsoft.com/office/drawing/2014/main" id="{FE7A1FDC-F54A-A240-08E8-5323D9593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083" y="0"/>
            <a:ext cx="6225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EE389-6D48-80E5-2135-29B0E7E0E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525C1-02E3-453E-1F24-94FFBDBBCDB9}"/>
              </a:ext>
            </a:extLst>
          </p:cNvPr>
          <p:cNvSpPr txBox="1"/>
          <p:nvPr/>
        </p:nvSpPr>
        <p:spPr>
          <a:xfrm>
            <a:off x="5191858" y="993531"/>
            <a:ext cx="6404829" cy="5227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sz="6000" cap="all" dirty="0"/>
              <a:t>KNEAD</a:t>
            </a:r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Saturday 11</a:t>
            </a:r>
            <a:r>
              <a:rPr lang="en-US" sz="2800" cap="all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 April 10am to      12 noon</a:t>
            </a:r>
          </a:p>
          <a:p>
            <a:pPr indent="-2286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cap="all" dirty="0">
                <a:latin typeface="Arial" panose="020B0604020202020204" pitchFamily="34" charset="0"/>
                <a:cs typeface="Arial" panose="020B0604020202020204" pitchFamily="34" charset="0"/>
              </a:rPr>
              <a:t>We are making Italian Easter Bread or hot Cross Buns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endParaRPr lang="en-US" cap="all" dirty="0"/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SzPct val="125000"/>
            </a:pPr>
            <a:r>
              <a:rPr lang="en-US" sz="3200" cap="all" dirty="0"/>
              <a:t>Speak to </a:t>
            </a:r>
            <a:r>
              <a:rPr lang="en-US" sz="3200" cap="all" dirty="0" err="1"/>
              <a:t>kate</a:t>
            </a:r>
            <a:r>
              <a:rPr lang="en-US" sz="3200" cap="all" dirty="0"/>
              <a:t> to book a place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7A97A1-89B8-B7B9-AE11-CBB626CA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14288"/>
            <a:ext cx="4208462" cy="1905000"/>
          </a:xfrm>
          <a:prstGeom prst="rect">
            <a:avLst/>
          </a:prstGeom>
          <a:noFill/>
          <a:ln w="25400" algn="ctr">
            <a:solidFill>
              <a:srgbClr val="0000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095B9-B526-7A86-0AC4-CED78A4E5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8">
            <a:off x="767882" y="369780"/>
            <a:ext cx="3715728" cy="2786796"/>
          </a:xfrm>
          <a:prstGeom prst="rect">
            <a:avLst/>
          </a:prstGeom>
        </p:spPr>
      </p:pic>
      <p:pic>
        <p:nvPicPr>
          <p:cNvPr id="2050" name="Picture 2" descr="Pane di Pasqua">
            <a:extLst>
              <a:ext uri="{FF2B5EF4-FFF2-40B4-BE49-F238E27FC236}">
                <a16:creationId xmlns:a16="http://schemas.microsoft.com/office/drawing/2014/main" id="{BADEEE2E-5355-977A-365A-652EC3B4A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11" y="3505468"/>
            <a:ext cx="3174574" cy="31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B9BBF-A08D-22A5-3E8A-F90B1AA2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AB537-66EF-0E9B-0C39-2C6AB8186787}"/>
              </a:ext>
            </a:extLst>
          </p:cNvPr>
          <p:cNvSpPr txBox="1"/>
          <p:nvPr/>
        </p:nvSpPr>
        <p:spPr>
          <a:xfrm>
            <a:off x="2352676" y="208673"/>
            <a:ext cx="7550760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000" cap="all"/>
              <a:t>  </a:t>
            </a:r>
            <a:endParaRPr lang="en-US" cap="al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8B9A1-9CAA-2E49-AD39-B38997CFE7FE}"/>
              </a:ext>
            </a:extLst>
          </p:cNvPr>
          <p:cNvSpPr txBox="1"/>
          <p:nvPr/>
        </p:nvSpPr>
        <p:spPr>
          <a:xfrm>
            <a:off x="1404388" y="261281"/>
            <a:ext cx="908685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We </a:t>
            </a:r>
            <a:r>
              <a:rPr lang="en-GB" sz="6000" b="1" dirty="0">
                <a:solidFill>
                  <a:srgbClr val="FFFF00"/>
                </a:solidFill>
              </a:rPr>
              <a:t>urgently</a:t>
            </a:r>
            <a:r>
              <a:rPr lang="en-GB" sz="4400" dirty="0"/>
              <a:t> need a new editor for </a:t>
            </a:r>
            <a:r>
              <a:rPr lang="en-GB" sz="5400" b="1" dirty="0">
                <a:solidFill>
                  <a:srgbClr val="FFFF00"/>
                </a:solidFill>
              </a:rPr>
              <a:t>Rayne in Focus </a:t>
            </a:r>
            <a:r>
              <a:rPr lang="en-GB" sz="4400" dirty="0"/>
              <a:t>to take over  from Linda Taylor.</a:t>
            </a:r>
          </a:p>
          <a:p>
            <a:r>
              <a:rPr lang="en-GB" sz="4400" dirty="0"/>
              <a:t>Do you know of anyone who could take on this role from August onwards ?</a:t>
            </a:r>
          </a:p>
          <a:p>
            <a:r>
              <a:rPr lang="en-GB" sz="4400" dirty="0"/>
              <a:t>Please speak to any of the ministry team if you have an idea</a:t>
            </a:r>
          </a:p>
        </p:txBody>
      </p:sp>
    </p:spTree>
    <p:extLst>
      <p:ext uri="{BB962C8B-B14F-4D97-AF65-F5344CB8AC3E}">
        <p14:creationId xmlns:p14="http://schemas.microsoft.com/office/powerpoint/2010/main" val="1865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6EA3A-E277-86E9-2BC9-D01803F6745C}"/>
              </a:ext>
            </a:extLst>
          </p:cNvPr>
          <p:cNvSpPr txBox="1"/>
          <p:nvPr/>
        </p:nvSpPr>
        <p:spPr>
          <a:xfrm>
            <a:off x="281354" y="16842"/>
            <a:ext cx="119106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FF00"/>
                </a:solidFill>
              </a:rPr>
              <a:t>Rayne Sunday Services: all at 9.30 am</a:t>
            </a:r>
          </a:p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Sunday:  		  Communion with choir</a:t>
            </a:r>
          </a:p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Sunday:  		  All-Age Worship</a:t>
            </a:r>
          </a:p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Sunday:  		  Communion</a:t>
            </a:r>
          </a:p>
          <a:p>
            <a:pPr defTabSz="3492500"/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Sunday:	    Morning Prayer</a:t>
            </a:r>
          </a:p>
          <a:p>
            <a:pPr defTabSz="3492500"/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Sunday: 	Benefice Service in one of the 3 	churches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7FADC-93B2-FD3B-5440-9F6B94E2B028}"/>
              </a:ext>
            </a:extLst>
          </p:cNvPr>
          <p:cNvSpPr txBox="1"/>
          <p:nvPr/>
        </p:nvSpPr>
        <p:spPr>
          <a:xfrm>
            <a:off x="3254975" y="5833602"/>
            <a:ext cx="609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Everybody is welcome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399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00">
        <p:split orient="vert"/>
      </p:transition>
    </mc:Choice>
    <mc:Fallback xmlns="">
      <p:transition spd="slow" advTm="14000">
        <p:split orient="vert"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92941</TotalTime>
  <Words>235</Words>
  <Application>Microsoft Office PowerPoint</Application>
  <PresentationFormat>Widescreen</PresentationFormat>
  <Paragraphs>36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&amp; Kate Kukiewicz</dc:creator>
  <cp:lastModifiedBy>Administrator The Three Churches</cp:lastModifiedBy>
  <cp:revision>447</cp:revision>
  <dcterms:created xsi:type="dcterms:W3CDTF">2023-10-11T19:17:48Z</dcterms:created>
  <dcterms:modified xsi:type="dcterms:W3CDTF">2026-04-10T07:58:17Z</dcterms:modified>
</cp:coreProperties>
</file>